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381F633-E085-434E-A76A-B28D79AB9307}">
      <dgm:prSet phldrT="[Text]"/>
      <dgm:spPr/>
      <dgm:t>
        <a:bodyPr/>
        <a:lstStyle/>
        <a:p>
          <a:r>
            <a:rPr lang="en-US" dirty="0"/>
            <a:t>Danielle Dolan Assistant Dean &amp; Director</a:t>
          </a:r>
        </a:p>
      </dgm:t>
    </dgm:pt>
    <dgm:pt modelId="{B0D143E2-3E6C-468E-AAE1-40F3A00B1283}" type="parTrans" cxnId="{DBDE5DE4-7CB5-4511-85C2-6D73AE78D2D1}">
      <dgm:prSet/>
      <dgm:spPr/>
      <dgm:t>
        <a:bodyPr/>
        <a:lstStyle/>
        <a:p>
          <a:endParaRPr lang="en-US"/>
        </a:p>
      </dgm:t>
    </dgm:pt>
    <dgm:pt modelId="{7C40146E-3088-4B1F-8968-82B6B8B75086}" type="sibTrans" cxnId="{DBDE5DE4-7CB5-4511-85C2-6D73AE78D2D1}">
      <dgm:prSet/>
      <dgm:spPr/>
      <dgm:t>
        <a:bodyPr/>
        <a:lstStyle/>
        <a:p>
          <a:endParaRPr lang="en-US"/>
        </a:p>
      </dgm:t>
    </dgm:pt>
    <dgm:pt modelId="{972EFAB3-EBA7-42CB-B203-633F3ED75158}">
      <dgm:prSet phldrT="[Text]"/>
      <dgm:spPr/>
      <dgm:t>
        <a:bodyPr/>
        <a:lstStyle/>
        <a:p>
          <a:r>
            <a:rPr lang="en-US" dirty="0"/>
            <a:t>Matt Church, Humanities Division Advising Coordinator</a:t>
          </a:r>
        </a:p>
      </dgm:t>
    </dgm:pt>
    <dgm:pt modelId="{F8E410B5-E07E-42A2-AB54-C1FF989086D7}" type="parTrans" cxnId="{6F57D402-495D-4B94-B663-6616641B1E05}">
      <dgm:prSet/>
      <dgm:spPr/>
      <dgm:t>
        <a:bodyPr/>
        <a:lstStyle/>
        <a:p>
          <a:endParaRPr lang="en-US"/>
        </a:p>
      </dgm:t>
    </dgm:pt>
    <dgm:pt modelId="{F9E3E89A-3803-4641-A138-62013E986327}" type="sibTrans" cxnId="{6F57D402-495D-4B94-B663-6616641B1E05}">
      <dgm:prSet/>
      <dgm:spPr/>
      <dgm:t>
        <a:bodyPr/>
        <a:lstStyle/>
        <a:p>
          <a:endParaRPr lang="en-US"/>
        </a:p>
      </dgm:t>
    </dgm:pt>
    <dgm:pt modelId="{3CEC8A70-A1AE-4B2D-A6C1-7E586D9F977E}">
      <dgm:prSet phldrT="[Text]"/>
      <dgm:spPr/>
      <dgm:t>
        <a:bodyPr/>
        <a:lstStyle/>
        <a:p>
          <a:r>
            <a:rPr lang="en-US" dirty="0"/>
            <a:t>Melissa </a:t>
          </a:r>
          <a:r>
            <a:rPr lang="en-US" dirty="0" err="1"/>
            <a:t>Benningfield</a:t>
          </a:r>
          <a:r>
            <a:rPr lang="en-US" dirty="0"/>
            <a:t>, Academic Counselor, Sr.</a:t>
          </a:r>
        </a:p>
      </dgm:t>
    </dgm:pt>
    <dgm:pt modelId="{81455BEC-E9D8-4538-96FB-19498BB4F303}" type="parTrans" cxnId="{FB250802-F4ED-4F9F-88A0-5D7137BCBDD1}">
      <dgm:prSet/>
      <dgm:spPr/>
      <dgm:t>
        <a:bodyPr/>
        <a:lstStyle/>
        <a:p>
          <a:endParaRPr lang="en-US"/>
        </a:p>
      </dgm:t>
    </dgm:pt>
    <dgm:pt modelId="{70561DA7-CAA8-45E5-952B-D5B9E9FA2DF2}" type="sibTrans" cxnId="{FB250802-F4ED-4F9F-88A0-5D7137BCBDD1}">
      <dgm:prSet/>
      <dgm:spPr/>
      <dgm:t>
        <a:bodyPr/>
        <a:lstStyle/>
        <a:p>
          <a:endParaRPr lang="en-US"/>
        </a:p>
      </dgm:t>
    </dgm:pt>
    <dgm:pt modelId="{09222F5F-7B89-44AD-A421-70046EF06D5A}">
      <dgm:prSet phldrT="[Text]"/>
      <dgm:spPr/>
      <dgm:t>
        <a:bodyPr/>
        <a:lstStyle/>
        <a:p>
          <a:r>
            <a:rPr lang="en-US" dirty="0"/>
            <a:t>Jessi Spillman-Johnson,        Academic Counselor</a:t>
          </a:r>
        </a:p>
      </dgm:t>
    </dgm:pt>
    <dgm:pt modelId="{2C5355AF-901E-4B96-8D3A-7F38E7A359D7}" type="parTrans" cxnId="{E4643041-4B48-4121-847C-B0AB8091871F}">
      <dgm:prSet/>
      <dgm:spPr/>
      <dgm:t>
        <a:bodyPr/>
        <a:lstStyle/>
        <a:p>
          <a:endParaRPr lang="en-US"/>
        </a:p>
      </dgm:t>
    </dgm:pt>
    <dgm:pt modelId="{A1CD91C0-E2E5-403F-B121-96F8B96D5A7D}" type="sibTrans" cxnId="{E4643041-4B48-4121-847C-B0AB8091871F}">
      <dgm:prSet/>
      <dgm:spPr/>
      <dgm:t>
        <a:bodyPr/>
        <a:lstStyle/>
        <a:p>
          <a:endParaRPr lang="en-US"/>
        </a:p>
      </dgm:t>
    </dgm:pt>
    <dgm:pt modelId="{82F270A4-2D20-4A9D-AB31-F0F495F63B88}">
      <dgm:prSet phldrT="[Text]"/>
      <dgm:spPr/>
      <dgm:t>
        <a:bodyPr/>
        <a:lstStyle/>
        <a:p>
          <a:r>
            <a:rPr lang="en-US" dirty="0"/>
            <a:t>Kelsey Coronel,             Academic Counselor</a:t>
          </a:r>
        </a:p>
      </dgm:t>
    </dgm:pt>
    <dgm:pt modelId="{CD4C90FB-D976-45A1-9C75-7BA1BE654F11}" type="parTrans" cxnId="{705570CB-AACC-4932-AC69-ECCEAB234EB2}">
      <dgm:prSet/>
      <dgm:spPr/>
      <dgm:t>
        <a:bodyPr/>
        <a:lstStyle/>
        <a:p>
          <a:endParaRPr lang="en-US"/>
        </a:p>
      </dgm:t>
    </dgm:pt>
    <dgm:pt modelId="{9F00C663-BCE7-4917-816E-99CD272D2589}" type="sibTrans" cxnId="{705570CB-AACC-4932-AC69-ECCEAB234EB2}">
      <dgm:prSet/>
      <dgm:spPr/>
      <dgm:t>
        <a:bodyPr/>
        <a:lstStyle/>
        <a:p>
          <a:endParaRPr lang="en-US"/>
        </a:p>
      </dgm:t>
    </dgm:pt>
    <dgm:pt modelId="{6028919C-5DDC-4BA2-8664-7DB64AC1AD4F}">
      <dgm:prSet phldrT="[Text]"/>
      <dgm:spPr/>
      <dgm:t>
        <a:bodyPr/>
        <a:lstStyle/>
        <a:p>
          <a:r>
            <a:rPr lang="en-US" dirty="0"/>
            <a:t>Becky Ledford, Social Sciences Division Advising Coordinator</a:t>
          </a:r>
        </a:p>
      </dgm:t>
    </dgm:pt>
    <dgm:pt modelId="{C5039D02-1DA4-4F85-A41B-46008316F2F2}" type="parTrans" cxnId="{9D9455B1-48A5-4681-9970-961E654D0DEB}">
      <dgm:prSet/>
      <dgm:spPr/>
      <dgm:t>
        <a:bodyPr/>
        <a:lstStyle/>
        <a:p>
          <a:endParaRPr lang="en-US"/>
        </a:p>
      </dgm:t>
    </dgm:pt>
    <dgm:pt modelId="{177DB07E-8783-4D6A-BD6D-372141E00725}" type="sibTrans" cxnId="{9D9455B1-48A5-4681-9970-961E654D0DEB}">
      <dgm:prSet/>
      <dgm:spPr/>
      <dgm:t>
        <a:bodyPr/>
        <a:lstStyle/>
        <a:p>
          <a:endParaRPr lang="en-US"/>
        </a:p>
      </dgm:t>
    </dgm:pt>
    <dgm:pt modelId="{7D7989DE-D3BD-49B0-B50C-45395963343D}">
      <dgm:prSet phldrT="[Text]"/>
      <dgm:spPr/>
      <dgm:t>
        <a:bodyPr/>
        <a:lstStyle/>
        <a:p>
          <a:r>
            <a:rPr lang="en-US" dirty="0"/>
            <a:t>Vacancy, Academic Counselor, Sr.</a:t>
          </a:r>
        </a:p>
      </dgm:t>
    </dgm:pt>
    <dgm:pt modelId="{05CD94AA-0680-4283-9906-AC82273052BF}" type="parTrans" cxnId="{12DEEFF1-B09D-49C1-9A17-D2D487A712A9}">
      <dgm:prSet/>
      <dgm:spPr/>
      <dgm:t>
        <a:bodyPr/>
        <a:lstStyle/>
        <a:p>
          <a:endParaRPr lang="en-US"/>
        </a:p>
      </dgm:t>
    </dgm:pt>
    <dgm:pt modelId="{C9698BE2-8D0E-4ED1-8C52-7A7B50C55CE2}" type="sibTrans" cxnId="{12DEEFF1-B09D-49C1-9A17-D2D487A712A9}">
      <dgm:prSet/>
      <dgm:spPr/>
      <dgm:t>
        <a:bodyPr/>
        <a:lstStyle/>
        <a:p>
          <a:endParaRPr lang="en-US"/>
        </a:p>
      </dgm:t>
    </dgm:pt>
    <dgm:pt modelId="{447B92FE-200F-48AE-B66D-7A49E0F61273}">
      <dgm:prSet phldrT="[Text]"/>
      <dgm:spPr/>
      <dgm:t>
        <a:bodyPr/>
        <a:lstStyle/>
        <a:p>
          <a:r>
            <a:rPr lang="en-US" dirty="0"/>
            <a:t>Kourtney Hall, Academic Counselor, Sr.</a:t>
          </a:r>
        </a:p>
      </dgm:t>
    </dgm:pt>
    <dgm:pt modelId="{14C2EF5C-A98E-4619-8755-9DE2A0E80E57}" type="parTrans" cxnId="{05D741C9-CD4D-4C9E-A474-1D88D9436797}">
      <dgm:prSet/>
      <dgm:spPr/>
      <dgm:t>
        <a:bodyPr/>
        <a:lstStyle/>
        <a:p>
          <a:endParaRPr lang="en-US"/>
        </a:p>
      </dgm:t>
    </dgm:pt>
    <dgm:pt modelId="{40927D07-A299-4437-9440-CDF4E3B5D9C1}" type="sibTrans" cxnId="{05D741C9-CD4D-4C9E-A474-1D88D9436797}">
      <dgm:prSet/>
      <dgm:spPr/>
      <dgm:t>
        <a:bodyPr/>
        <a:lstStyle/>
        <a:p>
          <a:endParaRPr lang="en-US"/>
        </a:p>
      </dgm:t>
    </dgm:pt>
    <dgm:pt modelId="{5D46A1E7-F345-43A6-8A7B-CD944635070E}">
      <dgm:prSet phldrT="[Text]"/>
      <dgm:spPr/>
      <dgm:t>
        <a:bodyPr/>
        <a:lstStyle/>
        <a:p>
          <a:r>
            <a:rPr lang="en-US" dirty="0"/>
            <a:t>Sofia Draper, Academic Counselor, Sr.</a:t>
          </a:r>
        </a:p>
      </dgm:t>
    </dgm:pt>
    <dgm:pt modelId="{49FB43E1-22FA-4CE5-9422-06672B4B4F6B}" type="parTrans" cxnId="{B2CCD92E-706E-4EA9-B460-C4368D3C54AC}">
      <dgm:prSet/>
      <dgm:spPr/>
      <dgm:t>
        <a:bodyPr/>
        <a:lstStyle/>
        <a:p>
          <a:endParaRPr lang="en-US"/>
        </a:p>
      </dgm:t>
    </dgm:pt>
    <dgm:pt modelId="{53C21A85-E026-4AD4-B8CD-8F58CB9E0ABB}" type="sibTrans" cxnId="{B2CCD92E-706E-4EA9-B460-C4368D3C54AC}">
      <dgm:prSet/>
      <dgm:spPr/>
      <dgm:t>
        <a:bodyPr/>
        <a:lstStyle/>
        <a:p>
          <a:endParaRPr lang="en-US"/>
        </a:p>
      </dgm:t>
    </dgm:pt>
    <dgm:pt modelId="{A94799FF-A067-47C5-8AF3-EAAF30A6A699}">
      <dgm:prSet phldrT="[Text]"/>
      <dgm:spPr/>
      <dgm:t>
        <a:bodyPr/>
        <a:lstStyle/>
        <a:p>
          <a:r>
            <a:rPr lang="en-US" dirty="0"/>
            <a:t>Sierra </a:t>
          </a:r>
          <a:r>
            <a:rPr lang="en-US" dirty="0" err="1"/>
            <a:t>Kronka</a:t>
          </a:r>
          <a:r>
            <a:rPr lang="en-US" dirty="0"/>
            <a:t>, Academic Counselor</a:t>
          </a:r>
        </a:p>
      </dgm:t>
    </dgm:pt>
    <dgm:pt modelId="{C15A1DC2-0CE2-4C9F-877F-ED8BF8D91CDA}" type="parTrans" cxnId="{7D9CB47E-0378-4404-9BF7-7DC2D9D2DD68}">
      <dgm:prSet/>
      <dgm:spPr/>
      <dgm:t>
        <a:bodyPr/>
        <a:lstStyle/>
        <a:p>
          <a:endParaRPr lang="en-US"/>
        </a:p>
      </dgm:t>
    </dgm:pt>
    <dgm:pt modelId="{8A2F63EC-F9D0-486D-BA5D-4F6811176C11}" type="sibTrans" cxnId="{7D9CB47E-0378-4404-9BF7-7DC2D9D2DD68}">
      <dgm:prSet/>
      <dgm:spPr/>
      <dgm:t>
        <a:bodyPr/>
        <a:lstStyle/>
        <a:p>
          <a:endParaRPr lang="en-US"/>
        </a:p>
      </dgm:t>
    </dgm:pt>
    <dgm:pt modelId="{9EA16AD4-51C3-4AD9-A0C6-21C6DE48C4C0}">
      <dgm:prSet phldrT="[Text]"/>
      <dgm:spPr/>
      <dgm:t>
        <a:bodyPr/>
        <a:lstStyle/>
        <a:p>
          <a:r>
            <a:rPr lang="en-US" dirty="0"/>
            <a:t>Megan Clifton, Natural Sciences Division Advising Coordinator</a:t>
          </a:r>
        </a:p>
      </dgm:t>
    </dgm:pt>
    <dgm:pt modelId="{949E0479-8D3D-4B46-B3E1-0CBE3449D70D}" type="parTrans" cxnId="{209186E9-AF14-41E9-905C-118309C47776}">
      <dgm:prSet/>
      <dgm:spPr/>
      <dgm:t>
        <a:bodyPr/>
        <a:lstStyle/>
        <a:p>
          <a:endParaRPr lang="en-US"/>
        </a:p>
      </dgm:t>
    </dgm:pt>
    <dgm:pt modelId="{5B9F7299-4CAC-44E6-8935-D355BA7DE627}" type="sibTrans" cxnId="{209186E9-AF14-41E9-905C-118309C47776}">
      <dgm:prSet/>
      <dgm:spPr/>
      <dgm:t>
        <a:bodyPr/>
        <a:lstStyle/>
        <a:p>
          <a:endParaRPr lang="en-US"/>
        </a:p>
      </dgm:t>
    </dgm:pt>
    <dgm:pt modelId="{725D01F8-F830-4D72-87A8-382E5277E766}">
      <dgm:prSet phldrT="[Text]"/>
      <dgm:spPr/>
      <dgm:t>
        <a:bodyPr/>
        <a:lstStyle/>
        <a:p>
          <a:r>
            <a:rPr lang="en-US" dirty="0"/>
            <a:t>Asher Long-Mendez, Academic Counselor, Sr.</a:t>
          </a:r>
        </a:p>
      </dgm:t>
    </dgm:pt>
    <dgm:pt modelId="{CEBD062D-531C-4289-9E48-3D8E77C1B1A7}" type="parTrans" cxnId="{917E66BF-19B0-40F3-B135-C54AEC09263A}">
      <dgm:prSet/>
      <dgm:spPr/>
      <dgm:t>
        <a:bodyPr/>
        <a:lstStyle/>
        <a:p>
          <a:endParaRPr lang="en-US"/>
        </a:p>
      </dgm:t>
    </dgm:pt>
    <dgm:pt modelId="{6A94435B-B2F0-4716-8BAC-489C9EA64979}" type="sibTrans" cxnId="{917E66BF-19B0-40F3-B135-C54AEC09263A}">
      <dgm:prSet/>
      <dgm:spPr/>
      <dgm:t>
        <a:bodyPr/>
        <a:lstStyle/>
        <a:p>
          <a:endParaRPr lang="en-US"/>
        </a:p>
      </dgm:t>
    </dgm:pt>
    <dgm:pt modelId="{CA980F27-7147-4648-A30A-0A539A229D38}">
      <dgm:prSet phldrT="[Text]"/>
      <dgm:spPr/>
      <dgm:t>
        <a:bodyPr/>
        <a:lstStyle/>
        <a:p>
          <a:r>
            <a:rPr lang="en-US" dirty="0"/>
            <a:t>Vacancy, Academic Counselor, Sr.</a:t>
          </a:r>
        </a:p>
      </dgm:t>
    </dgm:pt>
    <dgm:pt modelId="{9A7117F4-FD58-4538-ADA0-7656B1AA849D}" type="parTrans" cxnId="{26A7C0E0-19A8-4C82-82ED-BBEA970B3CFC}">
      <dgm:prSet/>
      <dgm:spPr/>
      <dgm:t>
        <a:bodyPr/>
        <a:lstStyle/>
        <a:p>
          <a:endParaRPr lang="en-US"/>
        </a:p>
      </dgm:t>
    </dgm:pt>
    <dgm:pt modelId="{B7831900-0C55-4C26-8E32-B39959C11098}" type="sibTrans" cxnId="{26A7C0E0-19A8-4C82-82ED-BBEA970B3CFC}">
      <dgm:prSet/>
      <dgm:spPr/>
      <dgm:t>
        <a:bodyPr/>
        <a:lstStyle/>
        <a:p>
          <a:endParaRPr lang="en-US"/>
        </a:p>
      </dgm:t>
    </dgm:pt>
    <dgm:pt modelId="{9AE2C3FA-A06A-4891-9AA9-93C9FAC69EDB}">
      <dgm:prSet phldrT="[Text]"/>
      <dgm:spPr/>
      <dgm:t>
        <a:bodyPr/>
        <a:lstStyle/>
        <a:p>
          <a:r>
            <a:rPr lang="en-US" dirty="0"/>
            <a:t>Joshua Nelson, Academic Counselor</a:t>
          </a:r>
        </a:p>
      </dgm:t>
    </dgm:pt>
    <dgm:pt modelId="{076641AF-7C21-4F7A-AEE5-13415CAE0FF1}" type="parTrans" cxnId="{FF09014D-1FF7-4C38-A520-A4DA8A3AA511}">
      <dgm:prSet/>
      <dgm:spPr/>
      <dgm:t>
        <a:bodyPr/>
        <a:lstStyle/>
        <a:p>
          <a:endParaRPr lang="en-US"/>
        </a:p>
      </dgm:t>
    </dgm:pt>
    <dgm:pt modelId="{365C53EB-3DFA-4E31-9612-CC0282BE09D2}" type="sibTrans" cxnId="{FF09014D-1FF7-4C38-A520-A4DA8A3AA511}">
      <dgm:prSet/>
      <dgm:spPr/>
      <dgm:t>
        <a:bodyPr/>
        <a:lstStyle/>
        <a:p>
          <a:endParaRPr lang="en-US"/>
        </a:p>
      </dgm:t>
    </dgm:pt>
    <dgm:pt modelId="{D6DF97A0-8D99-4903-BF1C-577C83E1D912}">
      <dgm:prSet phldrT="[Text]"/>
      <dgm:spPr/>
      <dgm:t>
        <a:bodyPr/>
        <a:lstStyle/>
        <a:p>
          <a:r>
            <a:rPr lang="en-US" dirty="0"/>
            <a:t>Cynthia Houchens, Administrative Associate</a:t>
          </a:r>
        </a:p>
      </dgm:t>
    </dgm:pt>
    <dgm:pt modelId="{2E6E3F88-3508-4E94-BD11-4E51D3AC2AD7}" type="parTrans" cxnId="{727561BC-A82C-456F-8653-9FB0291904A3}">
      <dgm:prSet/>
      <dgm:spPr/>
      <dgm:t>
        <a:bodyPr/>
        <a:lstStyle/>
        <a:p>
          <a:endParaRPr lang="en-US"/>
        </a:p>
      </dgm:t>
    </dgm:pt>
    <dgm:pt modelId="{4EEB8184-DC56-47E5-AF04-451C28096E57}" type="sibTrans" cxnId="{727561BC-A82C-456F-8653-9FB0291904A3}">
      <dgm:prSet/>
      <dgm:spPr/>
      <dgm:t>
        <a:bodyPr/>
        <a:lstStyle/>
        <a:p>
          <a:endParaRPr lang="en-US"/>
        </a:p>
      </dgm:t>
    </dgm:pt>
    <dgm:pt modelId="{ADC47AF1-7014-4A90-973E-1E095479BBCF}">
      <dgm:prSet phldrT="[Text]"/>
      <dgm:spPr/>
      <dgm:t>
        <a:bodyPr/>
        <a:lstStyle/>
        <a:p>
          <a:r>
            <a:rPr lang="en-US" dirty="0"/>
            <a:t>Karla Morton, Supervisor, Office Operations</a:t>
          </a:r>
        </a:p>
      </dgm:t>
    </dgm:pt>
    <dgm:pt modelId="{CFC67067-7334-4356-9170-417665278560}" type="parTrans" cxnId="{0EBEBC24-DE90-4FF8-82AF-ACDEB6A0CED3}">
      <dgm:prSet/>
      <dgm:spPr/>
      <dgm:t>
        <a:bodyPr/>
        <a:lstStyle/>
        <a:p>
          <a:endParaRPr lang="en-US"/>
        </a:p>
      </dgm:t>
    </dgm:pt>
    <dgm:pt modelId="{AF2731E9-899C-41F1-BC32-4FF214B2F414}" type="sibTrans" cxnId="{0EBEBC24-DE90-4FF8-82AF-ACDEB6A0CED3}">
      <dgm:prSet/>
      <dgm:spPr/>
      <dgm:t>
        <a:bodyPr/>
        <a:lstStyle/>
        <a:p>
          <a:endParaRPr lang="en-US"/>
        </a:p>
      </dgm:t>
    </dgm:pt>
    <dgm:pt modelId="{99FD40FF-DAA6-482C-B9A0-502812172960}">
      <dgm:prSet phldrT="[Text]"/>
      <dgm:spPr/>
      <dgm:t>
        <a:bodyPr/>
        <a:lstStyle/>
        <a:p>
          <a:r>
            <a:rPr lang="en-US" dirty="0"/>
            <a:t>Vacant, Program Assistant, Sr.</a:t>
          </a:r>
        </a:p>
      </dgm:t>
    </dgm:pt>
    <dgm:pt modelId="{8436E47E-56E1-443D-A8CD-83B7933035BE}" type="parTrans" cxnId="{6C97824A-D10D-4A7A-A5DF-C5ED64A6BEB7}">
      <dgm:prSet/>
      <dgm:spPr/>
      <dgm:t>
        <a:bodyPr/>
        <a:lstStyle/>
        <a:p>
          <a:endParaRPr lang="en-US"/>
        </a:p>
      </dgm:t>
    </dgm:pt>
    <dgm:pt modelId="{8A4FE089-6ED1-47EA-B743-C9EE0881F393}" type="sibTrans" cxnId="{6C97824A-D10D-4A7A-A5DF-C5ED64A6BEB7}">
      <dgm:prSet/>
      <dgm:spPr/>
      <dgm:t>
        <a:bodyPr/>
        <a:lstStyle/>
        <a:p>
          <a:endParaRPr lang="en-US"/>
        </a:p>
      </dgm:t>
    </dgm:pt>
    <dgm:pt modelId="{976CC17D-63AD-422B-9F40-C0751547ADD8}">
      <dgm:prSet phldrT="[Text]"/>
      <dgm:spPr/>
      <dgm:t>
        <a:bodyPr/>
        <a:lstStyle/>
        <a:p>
          <a:r>
            <a:rPr lang="en-US" dirty="0"/>
            <a:t>CONECT Mentors</a:t>
          </a:r>
        </a:p>
      </dgm:t>
    </dgm:pt>
    <dgm:pt modelId="{B9A3EAFC-F87D-4AD5-86C3-3FF003D3C076}" type="parTrans" cxnId="{7EDE6E79-4B38-4DD5-B57B-E4969BAEDA3E}">
      <dgm:prSet/>
      <dgm:spPr/>
      <dgm:t>
        <a:bodyPr/>
        <a:lstStyle/>
        <a:p>
          <a:endParaRPr lang="en-US"/>
        </a:p>
      </dgm:t>
    </dgm:pt>
    <dgm:pt modelId="{08749954-E580-4FCA-A4BE-B3DE2E1F12D2}" type="sibTrans" cxnId="{7EDE6E79-4B38-4DD5-B57B-E4969BAEDA3E}">
      <dgm:prSet/>
      <dgm:spPr/>
      <dgm:t>
        <a:bodyPr/>
        <a:lstStyle/>
        <a:p>
          <a:endParaRPr lang="en-US"/>
        </a:p>
      </dgm:t>
    </dgm:pt>
    <dgm:pt modelId="{A7C8A78E-3E20-44ED-BACA-8A4547BD56A6}">
      <dgm:prSet phldrT="[Text]"/>
      <dgm:spPr/>
      <dgm:t>
        <a:bodyPr/>
        <a:lstStyle/>
        <a:p>
          <a:r>
            <a:rPr lang="en-US" dirty="0"/>
            <a:t>Work Study/Student Workers</a:t>
          </a:r>
        </a:p>
      </dgm:t>
    </dgm:pt>
    <dgm:pt modelId="{96D07303-2B8C-4BBE-B10D-E671780F7337}" type="parTrans" cxnId="{29FCA832-53D3-4187-8D03-8C44A886377C}">
      <dgm:prSet/>
      <dgm:spPr/>
      <dgm:t>
        <a:bodyPr/>
        <a:lstStyle/>
        <a:p>
          <a:endParaRPr lang="en-US"/>
        </a:p>
      </dgm:t>
    </dgm:pt>
    <dgm:pt modelId="{011E5806-CC13-4187-B692-9F25176075AB}" type="sibTrans" cxnId="{29FCA832-53D3-4187-8D03-8C44A886377C}">
      <dgm:prSet/>
      <dgm:spPr/>
      <dgm:t>
        <a:bodyPr/>
        <a:lstStyle/>
        <a:p>
          <a:endParaRPr lang="en-US"/>
        </a:p>
      </dgm:t>
    </dgm:pt>
    <dgm:pt modelId="{5989D442-14ED-4D52-9768-997B9B76A75B}">
      <dgm:prSet phldrT="[Text]"/>
      <dgm:spPr/>
      <dgm:t>
        <a:bodyPr/>
        <a:lstStyle/>
        <a:p>
          <a:r>
            <a:rPr lang="en-US" dirty="0"/>
            <a:t>Dayna Touron, Dean, College of Arts </a:t>
          </a:r>
          <a:r>
            <a:rPr lang="en-US"/>
            <a:t>&amp; Sciences</a:t>
          </a:r>
          <a:endParaRPr lang="en-US" dirty="0"/>
        </a:p>
      </dgm:t>
    </dgm:pt>
    <dgm:pt modelId="{7F76912E-5099-4527-8432-543C6D180BB9}" type="parTrans" cxnId="{FD736D3B-7DF2-45C6-8C21-F9430B20B603}">
      <dgm:prSet/>
      <dgm:spPr/>
      <dgm:t>
        <a:bodyPr/>
        <a:lstStyle/>
        <a:p>
          <a:endParaRPr lang="en-US"/>
        </a:p>
      </dgm:t>
    </dgm:pt>
    <dgm:pt modelId="{397ADBBA-1147-42BB-A3F5-41A48D9F67C2}" type="sibTrans" cxnId="{FD736D3B-7DF2-45C6-8C21-F9430B20B603}">
      <dgm:prSet/>
      <dgm:spPr/>
      <dgm:t>
        <a:bodyPr/>
        <a:lstStyle/>
        <a:p>
          <a:endParaRPr lang="en-US"/>
        </a:p>
      </dgm:t>
    </dgm:pt>
    <dgm:pt modelId="{7AD4D690-E9B0-4000-ADC1-B5BB8598914B}">
      <dgm:prSet phldrT="[Text]"/>
      <dgm:spPr/>
      <dgm:t>
        <a:bodyPr/>
        <a:lstStyle/>
        <a:p>
          <a:r>
            <a:rPr lang="en-US" dirty="0"/>
            <a:t>Sydney Miller, Academic Counselor</a:t>
          </a:r>
        </a:p>
      </dgm:t>
    </dgm:pt>
    <dgm:pt modelId="{ACA030AC-B925-4052-8B1F-BF04CA6A12A8}" type="parTrans" cxnId="{625FD7FA-84E4-4504-AB30-66309B11ED1E}">
      <dgm:prSet/>
      <dgm:spPr/>
      <dgm:t>
        <a:bodyPr/>
        <a:lstStyle/>
        <a:p>
          <a:endParaRPr lang="en-US"/>
        </a:p>
      </dgm:t>
    </dgm:pt>
    <dgm:pt modelId="{1A769ABF-7F92-46FF-BECD-8904434D9165}" type="sibTrans" cxnId="{625FD7FA-84E4-4504-AB30-66309B11ED1E}">
      <dgm:prSet/>
      <dgm:spPr/>
      <dgm:t>
        <a:bodyPr/>
        <a:lstStyle/>
        <a:p>
          <a:endParaRPr lang="en-US"/>
        </a:p>
      </dgm:t>
    </dgm:pt>
    <dgm:pt modelId="{940A266F-A9B5-7043-8DE3-79C1F7F66257}">
      <dgm:prSet phldrT="[Text]"/>
      <dgm:spPr/>
      <dgm:t>
        <a:bodyPr/>
        <a:lstStyle/>
        <a:p>
          <a:r>
            <a:rPr lang="en-US" dirty="0"/>
            <a:t>Maria Blair,        Academic Counselor </a:t>
          </a:r>
        </a:p>
      </dgm:t>
    </dgm:pt>
    <dgm:pt modelId="{CCF358F4-53C5-994C-A013-8AC21D75FEC2}" type="parTrans" cxnId="{A19A5B22-FC15-9341-A9FD-608A78E928B2}">
      <dgm:prSet/>
      <dgm:spPr/>
      <dgm:t>
        <a:bodyPr/>
        <a:lstStyle/>
        <a:p>
          <a:endParaRPr lang="en-US"/>
        </a:p>
      </dgm:t>
    </dgm:pt>
    <dgm:pt modelId="{F9051B5E-B168-464A-8E23-EE42DC477ADA}" type="sibTrans" cxnId="{A19A5B22-FC15-9341-A9FD-608A78E928B2}">
      <dgm:prSet/>
      <dgm:spPr/>
      <dgm:t>
        <a:bodyPr/>
        <a:lstStyle/>
        <a:p>
          <a:endParaRPr lang="en-US"/>
        </a:p>
      </dgm:t>
    </dgm:pt>
    <dgm:pt modelId="{252F4A6B-D722-4685-AB4D-95763F7CF835}">
      <dgm:prSet phldrT="[Text]"/>
      <dgm:spPr/>
      <dgm:t>
        <a:bodyPr/>
        <a:lstStyle/>
        <a:p>
          <a:r>
            <a:rPr lang="en-US" dirty="0"/>
            <a:t>Cody Gault, Academic Counselor, Sr.</a:t>
          </a:r>
        </a:p>
      </dgm:t>
    </dgm:pt>
    <dgm:pt modelId="{0ABF907D-AA3C-47D5-A596-B0D214D9010F}" type="parTrans" cxnId="{8B96DA4F-8EB5-4A3F-A2A2-C0198486B6AB}">
      <dgm:prSet/>
      <dgm:spPr/>
      <dgm:t>
        <a:bodyPr/>
        <a:lstStyle/>
        <a:p>
          <a:endParaRPr lang="en-US"/>
        </a:p>
      </dgm:t>
    </dgm:pt>
    <dgm:pt modelId="{1A6B2572-4FF7-49AB-B03F-4EEDC0BD59AD}" type="sibTrans" cxnId="{8B96DA4F-8EB5-4A3F-A2A2-C0198486B6AB}">
      <dgm:prSet/>
      <dgm:spPr/>
      <dgm:t>
        <a:bodyPr/>
        <a:lstStyle/>
        <a:p>
          <a:endParaRPr lang="en-US"/>
        </a:p>
      </dgm:t>
    </dgm:pt>
    <dgm:pt modelId="{DF6EFBA3-0F56-4036-896D-2DB12A87C733}">
      <dgm:prSet phldrT="[Text]"/>
      <dgm:spPr/>
      <dgm:t>
        <a:bodyPr/>
        <a:lstStyle/>
        <a:p>
          <a:r>
            <a:rPr lang="en-US" dirty="0"/>
            <a:t>Katherine Rucker, Academic Counselor, Sr. </a:t>
          </a:r>
        </a:p>
      </dgm:t>
    </dgm:pt>
    <dgm:pt modelId="{58AA5BF0-8681-43E3-94C2-30A864FDA75B}" type="parTrans" cxnId="{F28C862A-DE5D-4ED2-895D-6801A3D081D5}">
      <dgm:prSet/>
      <dgm:spPr/>
      <dgm:t>
        <a:bodyPr/>
        <a:lstStyle/>
        <a:p>
          <a:endParaRPr lang="en-US"/>
        </a:p>
      </dgm:t>
    </dgm:pt>
    <dgm:pt modelId="{11AC978E-14E4-4222-8A1E-7B0A622EE3D3}" type="sibTrans" cxnId="{F28C862A-DE5D-4ED2-895D-6801A3D081D5}">
      <dgm:prSet/>
      <dgm:spPr/>
      <dgm:t>
        <a:bodyPr/>
        <a:lstStyle/>
        <a:p>
          <a:endParaRPr lang="en-US"/>
        </a:p>
      </dgm:t>
    </dgm:pt>
    <dgm:pt modelId="{196F8084-3844-4CC7-BA68-F005ACA42344}">
      <dgm:prSet phldrT="[Text]"/>
      <dgm:spPr/>
      <dgm:t>
        <a:bodyPr/>
        <a:lstStyle/>
        <a:p>
          <a:r>
            <a:rPr lang="en-US" dirty="0"/>
            <a:t>Sandra Lerner, </a:t>
          </a:r>
          <a:r>
            <a:rPr lang="en-US"/>
            <a:t>Academic Counselor</a:t>
          </a:r>
          <a:endParaRPr lang="en-US" dirty="0"/>
        </a:p>
      </dgm:t>
    </dgm:pt>
    <dgm:pt modelId="{5E51616D-399B-4B6A-8EEB-64653498B6E0}" type="parTrans" cxnId="{51648A5B-7510-4A22-9002-2DA4C67CF822}">
      <dgm:prSet/>
      <dgm:spPr/>
      <dgm:t>
        <a:bodyPr/>
        <a:lstStyle/>
        <a:p>
          <a:endParaRPr lang="en-US"/>
        </a:p>
      </dgm:t>
    </dgm:pt>
    <dgm:pt modelId="{C25501B8-E7EF-4B4A-B837-95241E4BB079}" type="sibTrans" cxnId="{51648A5B-7510-4A22-9002-2DA4C67CF822}">
      <dgm:prSet/>
      <dgm:spPr/>
      <dgm:t>
        <a:bodyPr/>
        <a:lstStyle/>
        <a:p>
          <a:endParaRPr lang="en-US"/>
        </a:p>
      </dgm:t>
    </dgm:pt>
    <dgm:pt modelId="{CE52C8D5-2DB0-4602-AD01-0C6D41E11A63}">
      <dgm:prSet phldrT="[Text]"/>
      <dgm:spPr/>
      <dgm:t>
        <a:bodyPr/>
        <a:lstStyle/>
        <a:p>
          <a:r>
            <a:rPr lang="en-US" dirty="0"/>
            <a:t>Peer Advisors</a:t>
          </a:r>
        </a:p>
      </dgm:t>
    </dgm:pt>
    <dgm:pt modelId="{7EA7ADBA-3D81-4563-B74E-75B5889B8109}" type="parTrans" cxnId="{B196DEE9-BDBD-40D7-B11F-1BB1D01C042F}">
      <dgm:prSet/>
      <dgm:spPr/>
      <dgm:t>
        <a:bodyPr/>
        <a:lstStyle/>
        <a:p>
          <a:endParaRPr lang="en-US"/>
        </a:p>
      </dgm:t>
    </dgm:pt>
    <dgm:pt modelId="{B59DF6CE-4CB4-4AB2-8C06-8EB601BF2A10}" type="sibTrans" cxnId="{B196DEE9-BDBD-40D7-B11F-1BB1D01C042F}">
      <dgm:prSet/>
      <dgm:spPr/>
      <dgm:t>
        <a:bodyPr/>
        <a:lstStyle/>
        <a:p>
          <a:endParaRPr lang="en-US"/>
        </a:p>
      </dgm:t>
    </dgm:pt>
    <dgm:pt modelId="{56310E9E-C2D2-4ECA-A63C-F9E77664048D}">
      <dgm:prSet phldrT="[Text]"/>
      <dgm:spPr/>
      <dgm:t>
        <a:bodyPr/>
        <a:lstStyle/>
        <a:p>
          <a:r>
            <a:rPr lang="en-US" dirty="0"/>
            <a:t>Sarah Stevens, Executive Director of Advising</a:t>
          </a:r>
        </a:p>
      </dgm:t>
    </dgm:pt>
    <dgm:pt modelId="{D6A23AC8-52FE-4056-B32C-1E9AA6533DEA}" type="parTrans" cxnId="{21DCA7C5-B99E-4BCC-9ED7-C8AC5EDBC2C5}">
      <dgm:prSet/>
      <dgm:spPr/>
      <dgm:t>
        <a:bodyPr/>
        <a:lstStyle/>
        <a:p>
          <a:endParaRPr lang="en-US"/>
        </a:p>
      </dgm:t>
    </dgm:pt>
    <dgm:pt modelId="{6BB658EB-5923-4A17-9613-672791B2AF91}" type="sibTrans" cxnId="{21DCA7C5-B99E-4BCC-9ED7-C8AC5EDBC2C5}">
      <dgm:prSet/>
      <dgm:spPr/>
      <dgm:t>
        <a:bodyPr/>
        <a:lstStyle/>
        <a:p>
          <a:endParaRPr lang="en-US"/>
        </a:p>
      </dgm:t>
    </dgm:pt>
    <dgm:pt modelId="{8ACA2DE3-4EC7-497B-A9B1-E86C4F6C44EE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E08DF8-C5E4-4FCB-B459-DC2CCEF132D2}" type="pres">
      <dgm:prSet presAssocID="{5989D442-14ED-4D52-9768-997B9B76A75B}" presName="hierRoot1" presStyleCnt="0">
        <dgm:presLayoutVars>
          <dgm:hierBranch val="init"/>
        </dgm:presLayoutVars>
      </dgm:prSet>
      <dgm:spPr/>
    </dgm:pt>
    <dgm:pt modelId="{72D786D7-F87B-44C1-9234-C5492CA3A21A}" type="pres">
      <dgm:prSet presAssocID="{5989D442-14ED-4D52-9768-997B9B76A75B}" presName="rootComposite1" presStyleCnt="0"/>
      <dgm:spPr/>
    </dgm:pt>
    <dgm:pt modelId="{188A0E54-520A-49B9-A1E2-0840CB0B1648}" type="pres">
      <dgm:prSet presAssocID="{5989D442-14ED-4D52-9768-997B9B76A75B}" presName="rootText1" presStyleLbl="node0" presStyleIdx="0" presStyleCnt="2">
        <dgm:presLayoutVars>
          <dgm:chPref val="3"/>
        </dgm:presLayoutVars>
      </dgm:prSet>
      <dgm:spPr/>
    </dgm:pt>
    <dgm:pt modelId="{15DD34EE-C0AC-4A98-B746-829C49B9EDD3}" type="pres">
      <dgm:prSet presAssocID="{5989D442-14ED-4D52-9768-997B9B76A75B}" presName="rootConnector1" presStyleLbl="node1" presStyleIdx="0" presStyleCnt="0"/>
      <dgm:spPr/>
    </dgm:pt>
    <dgm:pt modelId="{48DB9DE3-4684-4025-951C-B358E482CB45}" type="pres">
      <dgm:prSet presAssocID="{5989D442-14ED-4D52-9768-997B9B76A75B}" presName="hierChild2" presStyleCnt="0"/>
      <dgm:spPr/>
    </dgm:pt>
    <dgm:pt modelId="{1E5723F2-AA30-447F-9978-31022EB418B9}" type="pres">
      <dgm:prSet presAssocID="{5989D442-14ED-4D52-9768-997B9B76A75B}" presName="hierChild3" presStyleCnt="0"/>
      <dgm:spPr/>
    </dgm:pt>
    <dgm:pt modelId="{7B4A30E8-7969-4D20-9D99-6B257A7F98FA}" type="pres">
      <dgm:prSet presAssocID="{56310E9E-C2D2-4ECA-A63C-F9E77664048D}" presName="hierRoot1" presStyleCnt="0">
        <dgm:presLayoutVars>
          <dgm:hierBranch val="init"/>
        </dgm:presLayoutVars>
      </dgm:prSet>
      <dgm:spPr/>
    </dgm:pt>
    <dgm:pt modelId="{0503F375-A97D-401B-AF6F-C0BFBAA5DF90}" type="pres">
      <dgm:prSet presAssocID="{56310E9E-C2D2-4ECA-A63C-F9E77664048D}" presName="rootComposite1" presStyleCnt="0"/>
      <dgm:spPr/>
    </dgm:pt>
    <dgm:pt modelId="{7E558BC0-E8EA-40E2-BDDD-4E5AE8AEB4DD}" type="pres">
      <dgm:prSet presAssocID="{56310E9E-C2D2-4ECA-A63C-F9E77664048D}" presName="rootText1" presStyleLbl="node0" presStyleIdx="1" presStyleCnt="2">
        <dgm:presLayoutVars>
          <dgm:chPref val="3"/>
        </dgm:presLayoutVars>
      </dgm:prSet>
      <dgm:spPr/>
    </dgm:pt>
    <dgm:pt modelId="{A4DD394A-FC5F-457E-AE1D-46AB2BFF3F62}" type="pres">
      <dgm:prSet presAssocID="{56310E9E-C2D2-4ECA-A63C-F9E77664048D}" presName="rootConnector1" presStyleLbl="node1" presStyleIdx="0" presStyleCnt="0"/>
      <dgm:spPr/>
    </dgm:pt>
    <dgm:pt modelId="{57C91FA2-E95D-43C8-9C9C-DFFB59FF3A7E}" type="pres">
      <dgm:prSet presAssocID="{56310E9E-C2D2-4ECA-A63C-F9E77664048D}" presName="hierChild2" presStyleCnt="0"/>
      <dgm:spPr/>
    </dgm:pt>
    <dgm:pt modelId="{C48E2083-21BC-422C-9005-8D39F896B2B8}" type="pres">
      <dgm:prSet presAssocID="{B0D143E2-3E6C-468E-AAE1-40F3A00B1283}" presName="Name37" presStyleLbl="parChTrans1D2" presStyleIdx="0" presStyleCnt="1"/>
      <dgm:spPr/>
    </dgm:pt>
    <dgm:pt modelId="{2E54CC45-728C-4077-A440-3F655938B38D}" type="pres">
      <dgm:prSet presAssocID="{1381F633-E085-434E-A76A-B28D79AB9307}" presName="hierRoot2" presStyleCnt="0">
        <dgm:presLayoutVars>
          <dgm:hierBranch val="init"/>
        </dgm:presLayoutVars>
      </dgm:prSet>
      <dgm:spPr/>
    </dgm:pt>
    <dgm:pt modelId="{8B0BFA11-4A05-4613-A33C-09EF7F5B373A}" type="pres">
      <dgm:prSet presAssocID="{1381F633-E085-434E-A76A-B28D79AB9307}" presName="rootComposite" presStyleCnt="0"/>
      <dgm:spPr/>
    </dgm:pt>
    <dgm:pt modelId="{7C5A20FA-E7DC-47E8-8AD4-FBCAED0B2B11}" type="pres">
      <dgm:prSet presAssocID="{1381F633-E085-434E-A76A-B28D79AB9307}" presName="rootText" presStyleLbl="node2" presStyleIdx="0" presStyleCnt="1">
        <dgm:presLayoutVars>
          <dgm:chPref val="3"/>
        </dgm:presLayoutVars>
      </dgm:prSet>
      <dgm:spPr/>
    </dgm:pt>
    <dgm:pt modelId="{5C7DEC18-3395-4722-9802-4A1F113DB471}" type="pres">
      <dgm:prSet presAssocID="{1381F633-E085-434E-A76A-B28D79AB9307}" presName="rootConnector" presStyleLbl="node2" presStyleIdx="0" presStyleCnt="1"/>
      <dgm:spPr/>
    </dgm:pt>
    <dgm:pt modelId="{412E7152-633E-4182-8303-7FFD523783B8}" type="pres">
      <dgm:prSet presAssocID="{1381F633-E085-434E-A76A-B28D79AB9307}" presName="hierChild4" presStyleCnt="0"/>
      <dgm:spPr/>
    </dgm:pt>
    <dgm:pt modelId="{133BE55F-178A-4752-9E68-BAC4F4B6EF12}" type="pres">
      <dgm:prSet presAssocID="{F8E410B5-E07E-42A2-AB54-C1FF989086D7}" presName="Name37" presStyleLbl="parChTrans1D3" presStyleIdx="0" presStyleCnt="5"/>
      <dgm:spPr/>
    </dgm:pt>
    <dgm:pt modelId="{6F2A69E2-22C0-4450-BEC0-EA7D11A84DE6}" type="pres">
      <dgm:prSet presAssocID="{972EFAB3-EBA7-42CB-B203-633F3ED75158}" presName="hierRoot2" presStyleCnt="0">
        <dgm:presLayoutVars>
          <dgm:hierBranch val="init"/>
        </dgm:presLayoutVars>
      </dgm:prSet>
      <dgm:spPr/>
    </dgm:pt>
    <dgm:pt modelId="{7DD9EB3F-5CD4-4AFA-8C89-317E53442C41}" type="pres">
      <dgm:prSet presAssocID="{972EFAB3-EBA7-42CB-B203-633F3ED75158}" presName="rootComposite" presStyleCnt="0"/>
      <dgm:spPr/>
    </dgm:pt>
    <dgm:pt modelId="{90B747AE-F4BA-4E9B-9B56-16EA0327CF8E}" type="pres">
      <dgm:prSet presAssocID="{972EFAB3-EBA7-42CB-B203-633F3ED75158}" presName="rootText" presStyleLbl="node3" presStyleIdx="0" presStyleCnt="5">
        <dgm:presLayoutVars>
          <dgm:chPref val="3"/>
        </dgm:presLayoutVars>
      </dgm:prSet>
      <dgm:spPr/>
    </dgm:pt>
    <dgm:pt modelId="{0EBA706E-0A35-423E-AA3F-8667B8DC35FE}" type="pres">
      <dgm:prSet presAssocID="{972EFAB3-EBA7-42CB-B203-633F3ED75158}" presName="rootConnector" presStyleLbl="node3" presStyleIdx="0" presStyleCnt="5"/>
      <dgm:spPr/>
    </dgm:pt>
    <dgm:pt modelId="{B8978E57-7677-4A32-889E-3B17E8F1F60D}" type="pres">
      <dgm:prSet presAssocID="{972EFAB3-EBA7-42CB-B203-633F3ED75158}" presName="hierChild4" presStyleCnt="0"/>
      <dgm:spPr/>
    </dgm:pt>
    <dgm:pt modelId="{41C7953E-CF5A-4FA0-A115-26A5D1C58058}" type="pres">
      <dgm:prSet presAssocID="{81455BEC-E9D8-4538-96FB-19498BB4F303}" presName="Name37" presStyleLbl="parChTrans1D4" presStyleIdx="0" presStyleCnt="19"/>
      <dgm:spPr/>
    </dgm:pt>
    <dgm:pt modelId="{D925069A-74CB-4629-92C2-7894162C5391}" type="pres">
      <dgm:prSet presAssocID="{3CEC8A70-A1AE-4B2D-A6C1-7E586D9F977E}" presName="hierRoot2" presStyleCnt="0">
        <dgm:presLayoutVars>
          <dgm:hierBranch val="init"/>
        </dgm:presLayoutVars>
      </dgm:prSet>
      <dgm:spPr/>
    </dgm:pt>
    <dgm:pt modelId="{F6650CE3-2DC8-4267-827E-4A58DD9B67C9}" type="pres">
      <dgm:prSet presAssocID="{3CEC8A70-A1AE-4B2D-A6C1-7E586D9F977E}" presName="rootComposite" presStyleCnt="0"/>
      <dgm:spPr/>
    </dgm:pt>
    <dgm:pt modelId="{57EC9C6D-9261-44A3-B635-E56BA471B5E4}" type="pres">
      <dgm:prSet presAssocID="{3CEC8A70-A1AE-4B2D-A6C1-7E586D9F977E}" presName="rootText" presStyleLbl="node4" presStyleIdx="0" presStyleCnt="19">
        <dgm:presLayoutVars>
          <dgm:chPref val="3"/>
        </dgm:presLayoutVars>
      </dgm:prSet>
      <dgm:spPr/>
    </dgm:pt>
    <dgm:pt modelId="{267E611E-D08C-4F83-A45A-7E7A88E8E450}" type="pres">
      <dgm:prSet presAssocID="{3CEC8A70-A1AE-4B2D-A6C1-7E586D9F977E}" presName="rootConnector" presStyleLbl="node4" presStyleIdx="0" presStyleCnt="19"/>
      <dgm:spPr/>
    </dgm:pt>
    <dgm:pt modelId="{0D43FB7E-6523-4885-8F29-8F38161DAC9C}" type="pres">
      <dgm:prSet presAssocID="{3CEC8A70-A1AE-4B2D-A6C1-7E586D9F977E}" presName="hierChild4" presStyleCnt="0"/>
      <dgm:spPr/>
    </dgm:pt>
    <dgm:pt modelId="{A6712100-0EA7-4816-8EF0-57E89736111C}" type="pres">
      <dgm:prSet presAssocID="{3CEC8A70-A1AE-4B2D-A6C1-7E586D9F977E}" presName="hierChild5" presStyleCnt="0"/>
      <dgm:spPr/>
    </dgm:pt>
    <dgm:pt modelId="{B1AE3C8B-F1FD-4DAD-86F5-E6920CC875E0}" type="pres">
      <dgm:prSet presAssocID="{2C5355AF-901E-4B96-8D3A-7F38E7A359D7}" presName="Name37" presStyleLbl="parChTrans1D4" presStyleIdx="1" presStyleCnt="19"/>
      <dgm:spPr/>
    </dgm:pt>
    <dgm:pt modelId="{41DDA07C-9C69-480F-9A62-B2FE2BDD6392}" type="pres">
      <dgm:prSet presAssocID="{09222F5F-7B89-44AD-A421-70046EF06D5A}" presName="hierRoot2" presStyleCnt="0">
        <dgm:presLayoutVars>
          <dgm:hierBranch val="init"/>
        </dgm:presLayoutVars>
      </dgm:prSet>
      <dgm:spPr/>
    </dgm:pt>
    <dgm:pt modelId="{6F3263FD-5CF8-4E78-ADE1-3D49A54F056D}" type="pres">
      <dgm:prSet presAssocID="{09222F5F-7B89-44AD-A421-70046EF06D5A}" presName="rootComposite" presStyleCnt="0"/>
      <dgm:spPr/>
    </dgm:pt>
    <dgm:pt modelId="{D80AD4FD-B550-4433-A2C6-DC18C8BA149B}" type="pres">
      <dgm:prSet presAssocID="{09222F5F-7B89-44AD-A421-70046EF06D5A}" presName="rootText" presStyleLbl="node4" presStyleIdx="1" presStyleCnt="19">
        <dgm:presLayoutVars>
          <dgm:chPref val="3"/>
        </dgm:presLayoutVars>
      </dgm:prSet>
      <dgm:spPr/>
    </dgm:pt>
    <dgm:pt modelId="{B8DC5B2F-F7E7-4262-AA73-51CB1257B494}" type="pres">
      <dgm:prSet presAssocID="{09222F5F-7B89-44AD-A421-70046EF06D5A}" presName="rootConnector" presStyleLbl="node4" presStyleIdx="1" presStyleCnt="19"/>
      <dgm:spPr/>
    </dgm:pt>
    <dgm:pt modelId="{BFD79C06-7530-421C-A328-43A5FA4B56CB}" type="pres">
      <dgm:prSet presAssocID="{09222F5F-7B89-44AD-A421-70046EF06D5A}" presName="hierChild4" presStyleCnt="0"/>
      <dgm:spPr/>
    </dgm:pt>
    <dgm:pt modelId="{30F4A883-DB42-43FC-817A-E04DAFAF3940}" type="pres">
      <dgm:prSet presAssocID="{09222F5F-7B89-44AD-A421-70046EF06D5A}" presName="hierChild5" presStyleCnt="0"/>
      <dgm:spPr/>
    </dgm:pt>
    <dgm:pt modelId="{4F2E305F-E6F0-4A0A-9001-D78E27647D04}" type="pres">
      <dgm:prSet presAssocID="{CD4C90FB-D976-45A1-9C75-7BA1BE654F11}" presName="Name37" presStyleLbl="parChTrans1D4" presStyleIdx="2" presStyleCnt="19"/>
      <dgm:spPr/>
    </dgm:pt>
    <dgm:pt modelId="{89FE69F0-1280-4E23-9C18-00AB9780C84C}" type="pres">
      <dgm:prSet presAssocID="{82F270A4-2D20-4A9D-AB31-F0F495F63B88}" presName="hierRoot2" presStyleCnt="0">
        <dgm:presLayoutVars>
          <dgm:hierBranch val="init"/>
        </dgm:presLayoutVars>
      </dgm:prSet>
      <dgm:spPr/>
    </dgm:pt>
    <dgm:pt modelId="{BF43BA45-1AB1-4182-A16E-D6BC091530FB}" type="pres">
      <dgm:prSet presAssocID="{82F270A4-2D20-4A9D-AB31-F0F495F63B88}" presName="rootComposite" presStyleCnt="0"/>
      <dgm:spPr/>
    </dgm:pt>
    <dgm:pt modelId="{4BE62B37-B320-4006-8409-285091550C1C}" type="pres">
      <dgm:prSet presAssocID="{82F270A4-2D20-4A9D-AB31-F0F495F63B88}" presName="rootText" presStyleLbl="node4" presStyleIdx="2" presStyleCnt="19">
        <dgm:presLayoutVars>
          <dgm:chPref val="3"/>
        </dgm:presLayoutVars>
      </dgm:prSet>
      <dgm:spPr/>
    </dgm:pt>
    <dgm:pt modelId="{A1E8072F-12E3-4925-9BEA-768FA154AA6D}" type="pres">
      <dgm:prSet presAssocID="{82F270A4-2D20-4A9D-AB31-F0F495F63B88}" presName="rootConnector" presStyleLbl="node4" presStyleIdx="2" presStyleCnt="19"/>
      <dgm:spPr/>
    </dgm:pt>
    <dgm:pt modelId="{6D4E034B-E696-4D12-B49D-F2D930EEF2CB}" type="pres">
      <dgm:prSet presAssocID="{82F270A4-2D20-4A9D-AB31-F0F495F63B88}" presName="hierChild4" presStyleCnt="0"/>
      <dgm:spPr/>
    </dgm:pt>
    <dgm:pt modelId="{6677FCC4-9735-4BB7-8302-25C95DBAEC21}" type="pres">
      <dgm:prSet presAssocID="{82F270A4-2D20-4A9D-AB31-F0F495F63B88}" presName="hierChild5" presStyleCnt="0"/>
      <dgm:spPr/>
    </dgm:pt>
    <dgm:pt modelId="{64A6F02E-A345-427C-849F-E066F5861FA8}" type="pres">
      <dgm:prSet presAssocID="{0ABF907D-AA3C-47D5-A596-B0D214D9010F}" presName="Name37" presStyleLbl="parChTrans1D4" presStyleIdx="3" presStyleCnt="19"/>
      <dgm:spPr/>
    </dgm:pt>
    <dgm:pt modelId="{B1D3F22B-F5E5-493F-AB32-2FE5BCF35EE6}" type="pres">
      <dgm:prSet presAssocID="{252F4A6B-D722-4685-AB4D-95763F7CF835}" presName="hierRoot2" presStyleCnt="0">
        <dgm:presLayoutVars>
          <dgm:hierBranch val="init"/>
        </dgm:presLayoutVars>
      </dgm:prSet>
      <dgm:spPr/>
    </dgm:pt>
    <dgm:pt modelId="{04D252EA-CFE4-437C-9676-BC65EB9C733C}" type="pres">
      <dgm:prSet presAssocID="{252F4A6B-D722-4685-AB4D-95763F7CF835}" presName="rootComposite" presStyleCnt="0"/>
      <dgm:spPr/>
    </dgm:pt>
    <dgm:pt modelId="{FA160F29-595B-4751-AE42-F09388EEDCE7}" type="pres">
      <dgm:prSet presAssocID="{252F4A6B-D722-4685-AB4D-95763F7CF835}" presName="rootText" presStyleLbl="node4" presStyleIdx="3" presStyleCnt="19">
        <dgm:presLayoutVars>
          <dgm:chPref val="3"/>
        </dgm:presLayoutVars>
      </dgm:prSet>
      <dgm:spPr/>
    </dgm:pt>
    <dgm:pt modelId="{B45FE93F-583D-4460-9D9F-734597AB20FB}" type="pres">
      <dgm:prSet presAssocID="{252F4A6B-D722-4685-AB4D-95763F7CF835}" presName="rootConnector" presStyleLbl="node4" presStyleIdx="3" presStyleCnt="19"/>
      <dgm:spPr/>
    </dgm:pt>
    <dgm:pt modelId="{93208729-B056-460C-9551-5DA4BAB0D075}" type="pres">
      <dgm:prSet presAssocID="{252F4A6B-D722-4685-AB4D-95763F7CF835}" presName="hierChild4" presStyleCnt="0"/>
      <dgm:spPr/>
    </dgm:pt>
    <dgm:pt modelId="{B4A24E3A-F0A9-481E-9CE9-BEDBBF39108E}" type="pres">
      <dgm:prSet presAssocID="{252F4A6B-D722-4685-AB4D-95763F7CF835}" presName="hierChild5" presStyleCnt="0"/>
      <dgm:spPr/>
    </dgm:pt>
    <dgm:pt modelId="{A5751854-7B2D-4ACE-8422-537898975E24}" type="pres">
      <dgm:prSet presAssocID="{58AA5BF0-8681-43E3-94C2-30A864FDA75B}" presName="Name37" presStyleLbl="parChTrans1D4" presStyleIdx="4" presStyleCnt="19"/>
      <dgm:spPr/>
    </dgm:pt>
    <dgm:pt modelId="{C862E7EE-9391-4241-96CB-734E4B135C06}" type="pres">
      <dgm:prSet presAssocID="{DF6EFBA3-0F56-4036-896D-2DB12A87C733}" presName="hierRoot2" presStyleCnt="0">
        <dgm:presLayoutVars>
          <dgm:hierBranch val="init"/>
        </dgm:presLayoutVars>
      </dgm:prSet>
      <dgm:spPr/>
    </dgm:pt>
    <dgm:pt modelId="{C94DD3C1-A6F1-4711-A2EA-78E539613BD9}" type="pres">
      <dgm:prSet presAssocID="{DF6EFBA3-0F56-4036-896D-2DB12A87C733}" presName="rootComposite" presStyleCnt="0"/>
      <dgm:spPr/>
    </dgm:pt>
    <dgm:pt modelId="{B03ED336-28B5-49AB-89FE-639B89BA5EED}" type="pres">
      <dgm:prSet presAssocID="{DF6EFBA3-0F56-4036-896D-2DB12A87C733}" presName="rootText" presStyleLbl="node4" presStyleIdx="4" presStyleCnt="19">
        <dgm:presLayoutVars>
          <dgm:chPref val="3"/>
        </dgm:presLayoutVars>
      </dgm:prSet>
      <dgm:spPr/>
    </dgm:pt>
    <dgm:pt modelId="{B8ED3E8A-F37B-4AA9-8D0D-94AF3291DD28}" type="pres">
      <dgm:prSet presAssocID="{DF6EFBA3-0F56-4036-896D-2DB12A87C733}" presName="rootConnector" presStyleLbl="node4" presStyleIdx="4" presStyleCnt="19"/>
      <dgm:spPr/>
    </dgm:pt>
    <dgm:pt modelId="{32833FB8-858A-4971-A941-9B34D1704CBA}" type="pres">
      <dgm:prSet presAssocID="{DF6EFBA3-0F56-4036-896D-2DB12A87C733}" presName="hierChild4" presStyleCnt="0"/>
      <dgm:spPr/>
    </dgm:pt>
    <dgm:pt modelId="{7C5AC4C7-916F-4E30-8F9F-7870A43CD0D3}" type="pres">
      <dgm:prSet presAssocID="{DF6EFBA3-0F56-4036-896D-2DB12A87C733}" presName="hierChild5" presStyleCnt="0"/>
      <dgm:spPr/>
    </dgm:pt>
    <dgm:pt modelId="{5588FC1B-0C27-46A8-9085-9EAC2C4969F5}" type="pres">
      <dgm:prSet presAssocID="{972EFAB3-EBA7-42CB-B203-633F3ED75158}" presName="hierChild5" presStyleCnt="0"/>
      <dgm:spPr/>
    </dgm:pt>
    <dgm:pt modelId="{17CD194A-81A0-47AF-B214-6125DFF00AFE}" type="pres">
      <dgm:prSet presAssocID="{C5039D02-1DA4-4F85-A41B-46008316F2F2}" presName="Name37" presStyleLbl="parChTrans1D3" presStyleIdx="1" presStyleCnt="5"/>
      <dgm:spPr/>
    </dgm:pt>
    <dgm:pt modelId="{8E59A002-1BF7-417F-B361-1DD07382C05E}" type="pres">
      <dgm:prSet presAssocID="{6028919C-5DDC-4BA2-8664-7DB64AC1AD4F}" presName="hierRoot2" presStyleCnt="0">
        <dgm:presLayoutVars>
          <dgm:hierBranch val="init"/>
        </dgm:presLayoutVars>
      </dgm:prSet>
      <dgm:spPr/>
    </dgm:pt>
    <dgm:pt modelId="{A33C19DB-34D8-458C-834D-8D597B1BECF2}" type="pres">
      <dgm:prSet presAssocID="{6028919C-5DDC-4BA2-8664-7DB64AC1AD4F}" presName="rootComposite" presStyleCnt="0"/>
      <dgm:spPr/>
    </dgm:pt>
    <dgm:pt modelId="{DB5D760F-9A53-4EA8-A99B-3A4A7DE17CD7}" type="pres">
      <dgm:prSet presAssocID="{6028919C-5DDC-4BA2-8664-7DB64AC1AD4F}" presName="rootText" presStyleLbl="node3" presStyleIdx="1" presStyleCnt="5">
        <dgm:presLayoutVars>
          <dgm:chPref val="3"/>
        </dgm:presLayoutVars>
      </dgm:prSet>
      <dgm:spPr/>
    </dgm:pt>
    <dgm:pt modelId="{27CA4219-B784-4466-9EE0-3FC50527F33B}" type="pres">
      <dgm:prSet presAssocID="{6028919C-5DDC-4BA2-8664-7DB64AC1AD4F}" presName="rootConnector" presStyleLbl="node3" presStyleIdx="1" presStyleCnt="5"/>
      <dgm:spPr/>
    </dgm:pt>
    <dgm:pt modelId="{F5E9852B-FBB7-4E1F-B5EB-3FA1BBCA8C79}" type="pres">
      <dgm:prSet presAssocID="{6028919C-5DDC-4BA2-8664-7DB64AC1AD4F}" presName="hierChild4" presStyleCnt="0"/>
      <dgm:spPr/>
    </dgm:pt>
    <dgm:pt modelId="{EC4C11D9-0FD1-459B-9192-79C941BE555C}" type="pres">
      <dgm:prSet presAssocID="{05CD94AA-0680-4283-9906-AC82273052BF}" presName="Name37" presStyleLbl="parChTrans1D4" presStyleIdx="5" presStyleCnt="19"/>
      <dgm:spPr/>
    </dgm:pt>
    <dgm:pt modelId="{4D891A1F-BEB6-4983-A1FB-63915F99E455}" type="pres">
      <dgm:prSet presAssocID="{7D7989DE-D3BD-49B0-B50C-45395963343D}" presName="hierRoot2" presStyleCnt="0">
        <dgm:presLayoutVars>
          <dgm:hierBranch val="init"/>
        </dgm:presLayoutVars>
      </dgm:prSet>
      <dgm:spPr/>
    </dgm:pt>
    <dgm:pt modelId="{B6F8843C-5BE3-4989-929D-A74A7616B646}" type="pres">
      <dgm:prSet presAssocID="{7D7989DE-D3BD-49B0-B50C-45395963343D}" presName="rootComposite" presStyleCnt="0"/>
      <dgm:spPr/>
    </dgm:pt>
    <dgm:pt modelId="{5BF2FB4D-B671-4950-BA9B-1A1C3597C78A}" type="pres">
      <dgm:prSet presAssocID="{7D7989DE-D3BD-49B0-B50C-45395963343D}" presName="rootText" presStyleLbl="node4" presStyleIdx="5" presStyleCnt="19">
        <dgm:presLayoutVars>
          <dgm:chPref val="3"/>
        </dgm:presLayoutVars>
      </dgm:prSet>
      <dgm:spPr/>
    </dgm:pt>
    <dgm:pt modelId="{E5872341-7792-452C-8005-8328E0C6584A}" type="pres">
      <dgm:prSet presAssocID="{7D7989DE-D3BD-49B0-B50C-45395963343D}" presName="rootConnector" presStyleLbl="node4" presStyleIdx="5" presStyleCnt="19"/>
      <dgm:spPr/>
    </dgm:pt>
    <dgm:pt modelId="{48ADAFDC-B556-4966-8A29-BB376B8B59F2}" type="pres">
      <dgm:prSet presAssocID="{7D7989DE-D3BD-49B0-B50C-45395963343D}" presName="hierChild4" presStyleCnt="0"/>
      <dgm:spPr/>
    </dgm:pt>
    <dgm:pt modelId="{673573CF-B780-4328-8643-7D5B966FCA1C}" type="pres">
      <dgm:prSet presAssocID="{7D7989DE-D3BD-49B0-B50C-45395963343D}" presName="hierChild5" presStyleCnt="0"/>
      <dgm:spPr/>
    </dgm:pt>
    <dgm:pt modelId="{B89CA52B-A229-4F4B-BAEF-86CE227649BC}" type="pres">
      <dgm:prSet presAssocID="{14C2EF5C-A98E-4619-8755-9DE2A0E80E57}" presName="Name37" presStyleLbl="parChTrans1D4" presStyleIdx="6" presStyleCnt="19"/>
      <dgm:spPr/>
    </dgm:pt>
    <dgm:pt modelId="{04550153-EA8C-4060-9570-7289E41D24C8}" type="pres">
      <dgm:prSet presAssocID="{447B92FE-200F-48AE-B66D-7A49E0F61273}" presName="hierRoot2" presStyleCnt="0">
        <dgm:presLayoutVars>
          <dgm:hierBranch val="init"/>
        </dgm:presLayoutVars>
      </dgm:prSet>
      <dgm:spPr/>
    </dgm:pt>
    <dgm:pt modelId="{89E9D43D-D239-47D8-8CB1-B71B4E1473D1}" type="pres">
      <dgm:prSet presAssocID="{447B92FE-200F-48AE-B66D-7A49E0F61273}" presName="rootComposite" presStyleCnt="0"/>
      <dgm:spPr/>
    </dgm:pt>
    <dgm:pt modelId="{4C8B3C07-9CB8-4FEE-962F-15653949C352}" type="pres">
      <dgm:prSet presAssocID="{447B92FE-200F-48AE-B66D-7A49E0F61273}" presName="rootText" presStyleLbl="node4" presStyleIdx="6" presStyleCnt="19">
        <dgm:presLayoutVars>
          <dgm:chPref val="3"/>
        </dgm:presLayoutVars>
      </dgm:prSet>
      <dgm:spPr/>
    </dgm:pt>
    <dgm:pt modelId="{F0C702B3-DB88-4025-9C60-226B079F77B8}" type="pres">
      <dgm:prSet presAssocID="{447B92FE-200F-48AE-B66D-7A49E0F61273}" presName="rootConnector" presStyleLbl="node4" presStyleIdx="6" presStyleCnt="19"/>
      <dgm:spPr/>
    </dgm:pt>
    <dgm:pt modelId="{353F2C01-4EFF-4BCE-B7E5-52A4FE522F88}" type="pres">
      <dgm:prSet presAssocID="{447B92FE-200F-48AE-B66D-7A49E0F61273}" presName="hierChild4" presStyleCnt="0"/>
      <dgm:spPr/>
    </dgm:pt>
    <dgm:pt modelId="{425F371E-5578-4536-AF6D-791C2304F5FA}" type="pres">
      <dgm:prSet presAssocID="{447B92FE-200F-48AE-B66D-7A49E0F61273}" presName="hierChild5" presStyleCnt="0"/>
      <dgm:spPr/>
    </dgm:pt>
    <dgm:pt modelId="{0232D16C-9E96-4C1D-B953-7F4BE3D1A30B}" type="pres">
      <dgm:prSet presAssocID="{49FB43E1-22FA-4CE5-9422-06672B4B4F6B}" presName="Name37" presStyleLbl="parChTrans1D4" presStyleIdx="7" presStyleCnt="19"/>
      <dgm:spPr/>
    </dgm:pt>
    <dgm:pt modelId="{8CF59F71-700F-45EE-B3B0-9A9FA6898AD6}" type="pres">
      <dgm:prSet presAssocID="{5D46A1E7-F345-43A6-8A7B-CD944635070E}" presName="hierRoot2" presStyleCnt="0">
        <dgm:presLayoutVars>
          <dgm:hierBranch val="init"/>
        </dgm:presLayoutVars>
      </dgm:prSet>
      <dgm:spPr/>
    </dgm:pt>
    <dgm:pt modelId="{2D917D39-3EBA-4C4F-AF28-FC73E3125FDF}" type="pres">
      <dgm:prSet presAssocID="{5D46A1E7-F345-43A6-8A7B-CD944635070E}" presName="rootComposite" presStyleCnt="0"/>
      <dgm:spPr/>
    </dgm:pt>
    <dgm:pt modelId="{1A261EBD-5A36-47E6-A097-3A47BAE6E5B9}" type="pres">
      <dgm:prSet presAssocID="{5D46A1E7-F345-43A6-8A7B-CD944635070E}" presName="rootText" presStyleLbl="node4" presStyleIdx="7" presStyleCnt="19">
        <dgm:presLayoutVars>
          <dgm:chPref val="3"/>
        </dgm:presLayoutVars>
      </dgm:prSet>
      <dgm:spPr/>
    </dgm:pt>
    <dgm:pt modelId="{F73D0E65-672A-48BC-BBAC-5CA91C3EF2E3}" type="pres">
      <dgm:prSet presAssocID="{5D46A1E7-F345-43A6-8A7B-CD944635070E}" presName="rootConnector" presStyleLbl="node4" presStyleIdx="7" presStyleCnt="19"/>
      <dgm:spPr/>
    </dgm:pt>
    <dgm:pt modelId="{C580294D-015A-4329-8DA3-0C48D32260BC}" type="pres">
      <dgm:prSet presAssocID="{5D46A1E7-F345-43A6-8A7B-CD944635070E}" presName="hierChild4" presStyleCnt="0"/>
      <dgm:spPr/>
    </dgm:pt>
    <dgm:pt modelId="{BC17DA29-5C56-492F-B905-E8DD348FEEAF}" type="pres">
      <dgm:prSet presAssocID="{5D46A1E7-F345-43A6-8A7B-CD944635070E}" presName="hierChild5" presStyleCnt="0"/>
      <dgm:spPr/>
    </dgm:pt>
    <dgm:pt modelId="{9AC6235E-6225-4A3E-A1E5-CAB508503026}" type="pres">
      <dgm:prSet presAssocID="{C15A1DC2-0CE2-4C9F-877F-ED8BF8D91CDA}" presName="Name37" presStyleLbl="parChTrans1D4" presStyleIdx="8" presStyleCnt="19"/>
      <dgm:spPr/>
    </dgm:pt>
    <dgm:pt modelId="{97797D0E-28B7-4B5A-9736-2614D72484E7}" type="pres">
      <dgm:prSet presAssocID="{A94799FF-A067-47C5-8AF3-EAAF30A6A699}" presName="hierRoot2" presStyleCnt="0">
        <dgm:presLayoutVars>
          <dgm:hierBranch val="init"/>
        </dgm:presLayoutVars>
      </dgm:prSet>
      <dgm:spPr/>
    </dgm:pt>
    <dgm:pt modelId="{B1E171E2-5850-4458-9012-BD9AAB9FDE2B}" type="pres">
      <dgm:prSet presAssocID="{A94799FF-A067-47C5-8AF3-EAAF30A6A699}" presName="rootComposite" presStyleCnt="0"/>
      <dgm:spPr/>
    </dgm:pt>
    <dgm:pt modelId="{D835260A-E22A-4B39-A696-073B8B7C05B9}" type="pres">
      <dgm:prSet presAssocID="{A94799FF-A067-47C5-8AF3-EAAF30A6A699}" presName="rootText" presStyleLbl="node4" presStyleIdx="8" presStyleCnt="19">
        <dgm:presLayoutVars>
          <dgm:chPref val="3"/>
        </dgm:presLayoutVars>
      </dgm:prSet>
      <dgm:spPr/>
    </dgm:pt>
    <dgm:pt modelId="{8C4C19EC-44F6-4A71-BA05-0F24866B0B0E}" type="pres">
      <dgm:prSet presAssocID="{A94799FF-A067-47C5-8AF3-EAAF30A6A699}" presName="rootConnector" presStyleLbl="node4" presStyleIdx="8" presStyleCnt="19"/>
      <dgm:spPr/>
    </dgm:pt>
    <dgm:pt modelId="{C6E1DC29-7BB0-4A46-8D08-03CB34A4DBF9}" type="pres">
      <dgm:prSet presAssocID="{A94799FF-A067-47C5-8AF3-EAAF30A6A699}" presName="hierChild4" presStyleCnt="0"/>
      <dgm:spPr/>
    </dgm:pt>
    <dgm:pt modelId="{3E0AFF0A-6E94-45F7-A1B6-CEFBD44BC7E0}" type="pres">
      <dgm:prSet presAssocID="{A94799FF-A067-47C5-8AF3-EAAF30A6A699}" presName="hierChild5" presStyleCnt="0"/>
      <dgm:spPr/>
    </dgm:pt>
    <dgm:pt modelId="{092BFDEE-55CE-41A8-8D46-06551B45A4CF}" type="pres">
      <dgm:prSet presAssocID="{ACA030AC-B925-4052-8B1F-BF04CA6A12A8}" presName="Name37" presStyleLbl="parChTrans1D4" presStyleIdx="9" presStyleCnt="19"/>
      <dgm:spPr/>
    </dgm:pt>
    <dgm:pt modelId="{51FB3051-EC58-495D-842E-3515561A8157}" type="pres">
      <dgm:prSet presAssocID="{7AD4D690-E9B0-4000-ADC1-B5BB8598914B}" presName="hierRoot2" presStyleCnt="0">
        <dgm:presLayoutVars>
          <dgm:hierBranch val="init"/>
        </dgm:presLayoutVars>
      </dgm:prSet>
      <dgm:spPr/>
    </dgm:pt>
    <dgm:pt modelId="{1F91CAFD-5AF0-4869-B7D5-B522D7CDC7A4}" type="pres">
      <dgm:prSet presAssocID="{7AD4D690-E9B0-4000-ADC1-B5BB8598914B}" presName="rootComposite" presStyleCnt="0"/>
      <dgm:spPr/>
    </dgm:pt>
    <dgm:pt modelId="{9534E1E9-51EB-43AD-AB5D-C2FA011B5694}" type="pres">
      <dgm:prSet presAssocID="{7AD4D690-E9B0-4000-ADC1-B5BB8598914B}" presName="rootText" presStyleLbl="node4" presStyleIdx="9" presStyleCnt="19">
        <dgm:presLayoutVars>
          <dgm:chPref val="3"/>
        </dgm:presLayoutVars>
      </dgm:prSet>
      <dgm:spPr/>
    </dgm:pt>
    <dgm:pt modelId="{E2957821-D6DF-4CD9-9C91-65EF8D857407}" type="pres">
      <dgm:prSet presAssocID="{7AD4D690-E9B0-4000-ADC1-B5BB8598914B}" presName="rootConnector" presStyleLbl="node4" presStyleIdx="9" presStyleCnt="19"/>
      <dgm:spPr/>
    </dgm:pt>
    <dgm:pt modelId="{20C1A17A-7531-4C6D-8830-7E267C281A96}" type="pres">
      <dgm:prSet presAssocID="{7AD4D690-E9B0-4000-ADC1-B5BB8598914B}" presName="hierChild4" presStyleCnt="0"/>
      <dgm:spPr/>
    </dgm:pt>
    <dgm:pt modelId="{17C8DE70-3454-4991-86BA-FF9714A1AE08}" type="pres">
      <dgm:prSet presAssocID="{7AD4D690-E9B0-4000-ADC1-B5BB8598914B}" presName="hierChild5" presStyleCnt="0"/>
      <dgm:spPr/>
    </dgm:pt>
    <dgm:pt modelId="{0CAF7A76-3B67-4B04-8908-AEB2CEB4435E}" type="pres">
      <dgm:prSet presAssocID="{CCF358F4-53C5-994C-A013-8AC21D75FEC2}" presName="Name37" presStyleLbl="parChTrans1D4" presStyleIdx="10" presStyleCnt="19"/>
      <dgm:spPr/>
    </dgm:pt>
    <dgm:pt modelId="{91B51FC4-E328-41CE-997E-C1A0001CD2EC}" type="pres">
      <dgm:prSet presAssocID="{940A266F-A9B5-7043-8DE3-79C1F7F66257}" presName="hierRoot2" presStyleCnt="0">
        <dgm:presLayoutVars>
          <dgm:hierBranch val="init"/>
        </dgm:presLayoutVars>
      </dgm:prSet>
      <dgm:spPr/>
    </dgm:pt>
    <dgm:pt modelId="{1C3491D7-AA19-457B-8125-361DC78C08A1}" type="pres">
      <dgm:prSet presAssocID="{940A266F-A9B5-7043-8DE3-79C1F7F66257}" presName="rootComposite" presStyleCnt="0"/>
      <dgm:spPr/>
    </dgm:pt>
    <dgm:pt modelId="{FC360090-1C68-410E-9BB4-83B4B13DED59}" type="pres">
      <dgm:prSet presAssocID="{940A266F-A9B5-7043-8DE3-79C1F7F66257}" presName="rootText" presStyleLbl="node4" presStyleIdx="10" presStyleCnt="19">
        <dgm:presLayoutVars>
          <dgm:chPref val="3"/>
        </dgm:presLayoutVars>
      </dgm:prSet>
      <dgm:spPr/>
    </dgm:pt>
    <dgm:pt modelId="{B831BAA9-F64A-4A2E-8845-736F965133F9}" type="pres">
      <dgm:prSet presAssocID="{940A266F-A9B5-7043-8DE3-79C1F7F66257}" presName="rootConnector" presStyleLbl="node4" presStyleIdx="10" presStyleCnt="19"/>
      <dgm:spPr/>
    </dgm:pt>
    <dgm:pt modelId="{F5532A10-4807-469F-A774-1FF438FCAC96}" type="pres">
      <dgm:prSet presAssocID="{940A266F-A9B5-7043-8DE3-79C1F7F66257}" presName="hierChild4" presStyleCnt="0"/>
      <dgm:spPr/>
    </dgm:pt>
    <dgm:pt modelId="{0BE3ACAB-379B-470D-9B94-0D2E1072E4C1}" type="pres">
      <dgm:prSet presAssocID="{940A266F-A9B5-7043-8DE3-79C1F7F66257}" presName="hierChild5" presStyleCnt="0"/>
      <dgm:spPr/>
    </dgm:pt>
    <dgm:pt modelId="{A58E0A8E-3F28-47BF-AEA1-55DE9ECCCFC6}" type="pres">
      <dgm:prSet presAssocID="{6028919C-5DDC-4BA2-8664-7DB64AC1AD4F}" presName="hierChild5" presStyleCnt="0"/>
      <dgm:spPr/>
    </dgm:pt>
    <dgm:pt modelId="{32F9CC47-156F-4C45-9EE6-521752D61D79}" type="pres">
      <dgm:prSet presAssocID="{949E0479-8D3D-4B46-B3E1-0CBE3449D70D}" presName="Name37" presStyleLbl="parChTrans1D3" presStyleIdx="2" presStyleCnt="5"/>
      <dgm:spPr/>
    </dgm:pt>
    <dgm:pt modelId="{5B562A4B-2ACC-425D-B704-120C181206ED}" type="pres">
      <dgm:prSet presAssocID="{9EA16AD4-51C3-4AD9-A0C6-21C6DE48C4C0}" presName="hierRoot2" presStyleCnt="0">
        <dgm:presLayoutVars>
          <dgm:hierBranch val="init"/>
        </dgm:presLayoutVars>
      </dgm:prSet>
      <dgm:spPr/>
    </dgm:pt>
    <dgm:pt modelId="{C2FD0DD5-8616-4ED9-85FC-8EC4E4C840B4}" type="pres">
      <dgm:prSet presAssocID="{9EA16AD4-51C3-4AD9-A0C6-21C6DE48C4C0}" presName="rootComposite" presStyleCnt="0"/>
      <dgm:spPr/>
    </dgm:pt>
    <dgm:pt modelId="{57A6DFAC-CE3B-4319-B828-1129ED8ADEA9}" type="pres">
      <dgm:prSet presAssocID="{9EA16AD4-51C3-4AD9-A0C6-21C6DE48C4C0}" presName="rootText" presStyleLbl="node3" presStyleIdx="2" presStyleCnt="5">
        <dgm:presLayoutVars>
          <dgm:chPref val="3"/>
        </dgm:presLayoutVars>
      </dgm:prSet>
      <dgm:spPr/>
    </dgm:pt>
    <dgm:pt modelId="{0576EA61-1E94-4EEA-8634-442BD88935DF}" type="pres">
      <dgm:prSet presAssocID="{9EA16AD4-51C3-4AD9-A0C6-21C6DE48C4C0}" presName="rootConnector" presStyleLbl="node3" presStyleIdx="2" presStyleCnt="5"/>
      <dgm:spPr/>
    </dgm:pt>
    <dgm:pt modelId="{297AFA04-E9A9-4D62-85C6-EF0763EA9A25}" type="pres">
      <dgm:prSet presAssocID="{9EA16AD4-51C3-4AD9-A0C6-21C6DE48C4C0}" presName="hierChild4" presStyleCnt="0"/>
      <dgm:spPr/>
    </dgm:pt>
    <dgm:pt modelId="{58B16F95-F843-4976-8BAC-15EAA9DA4EDB}" type="pres">
      <dgm:prSet presAssocID="{CEBD062D-531C-4289-9E48-3D8E77C1B1A7}" presName="Name37" presStyleLbl="parChTrans1D4" presStyleIdx="11" presStyleCnt="19"/>
      <dgm:spPr/>
    </dgm:pt>
    <dgm:pt modelId="{E0E402B8-FCBC-48C6-A36D-449B7C86A70A}" type="pres">
      <dgm:prSet presAssocID="{725D01F8-F830-4D72-87A8-382E5277E766}" presName="hierRoot2" presStyleCnt="0">
        <dgm:presLayoutVars>
          <dgm:hierBranch val="init"/>
        </dgm:presLayoutVars>
      </dgm:prSet>
      <dgm:spPr/>
    </dgm:pt>
    <dgm:pt modelId="{70D746F6-D423-4FF2-822D-6123B644D874}" type="pres">
      <dgm:prSet presAssocID="{725D01F8-F830-4D72-87A8-382E5277E766}" presName="rootComposite" presStyleCnt="0"/>
      <dgm:spPr/>
    </dgm:pt>
    <dgm:pt modelId="{2A2A6A30-4BDF-405A-8485-5D1609E9748E}" type="pres">
      <dgm:prSet presAssocID="{725D01F8-F830-4D72-87A8-382E5277E766}" presName="rootText" presStyleLbl="node4" presStyleIdx="11" presStyleCnt="19">
        <dgm:presLayoutVars>
          <dgm:chPref val="3"/>
        </dgm:presLayoutVars>
      </dgm:prSet>
      <dgm:spPr/>
    </dgm:pt>
    <dgm:pt modelId="{E20872ED-80F7-48BD-A65E-5E7898EE9D24}" type="pres">
      <dgm:prSet presAssocID="{725D01F8-F830-4D72-87A8-382E5277E766}" presName="rootConnector" presStyleLbl="node4" presStyleIdx="11" presStyleCnt="19"/>
      <dgm:spPr/>
    </dgm:pt>
    <dgm:pt modelId="{8FCDBFFB-0074-441B-9CE3-7E7B06D2494B}" type="pres">
      <dgm:prSet presAssocID="{725D01F8-F830-4D72-87A8-382E5277E766}" presName="hierChild4" presStyleCnt="0"/>
      <dgm:spPr/>
    </dgm:pt>
    <dgm:pt modelId="{AC5A1C66-967F-41B7-B9DE-44DA1A841D3E}" type="pres">
      <dgm:prSet presAssocID="{725D01F8-F830-4D72-87A8-382E5277E766}" presName="hierChild5" presStyleCnt="0"/>
      <dgm:spPr/>
    </dgm:pt>
    <dgm:pt modelId="{3DA09B1F-640D-4D7B-A9E4-941289BBBD52}" type="pres">
      <dgm:prSet presAssocID="{9A7117F4-FD58-4538-ADA0-7656B1AA849D}" presName="Name37" presStyleLbl="parChTrans1D4" presStyleIdx="12" presStyleCnt="19"/>
      <dgm:spPr/>
    </dgm:pt>
    <dgm:pt modelId="{AEA3FB8B-4EBE-4841-B051-D5D696934ED9}" type="pres">
      <dgm:prSet presAssocID="{CA980F27-7147-4648-A30A-0A539A229D38}" presName="hierRoot2" presStyleCnt="0">
        <dgm:presLayoutVars>
          <dgm:hierBranch val="init"/>
        </dgm:presLayoutVars>
      </dgm:prSet>
      <dgm:spPr/>
    </dgm:pt>
    <dgm:pt modelId="{7BDA20AF-F20E-4FE3-AF61-FCC2ECD71352}" type="pres">
      <dgm:prSet presAssocID="{CA980F27-7147-4648-A30A-0A539A229D38}" presName="rootComposite" presStyleCnt="0"/>
      <dgm:spPr/>
    </dgm:pt>
    <dgm:pt modelId="{39453D27-E3E0-4F2E-AA06-D2CF7510AA69}" type="pres">
      <dgm:prSet presAssocID="{CA980F27-7147-4648-A30A-0A539A229D38}" presName="rootText" presStyleLbl="node4" presStyleIdx="12" presStyleCnt="19">
        <dgm:presLayoutVars>
          <dgm:chPref val="3"/>
        </dgm:presLayoutVars>
      </dgm:prSet>
      <dgm:spPr/>
    </dgm:pt>
    <dgm:pt modelId="{575BFBA3-0282-4AB7-81C1-1126F2319F27}" type="pres">
      <dgm:prSet presAssocID="{CA980F27-7147-4648-A30A-0A539A229D38}" presName="rootConnector" presStyleLbl="node4" presStyleIdx="12" presStyleCnt="19"/>
      <dgm:spPr/>
    </dgm:pt>
    <dgm:pt modelId="{482C9EDA-F250-421F-AD21-51AA4E6732BD}" type="pres">
      <dgm:prSet presAssocID="{CA980F27-7147-4648-A30A-0A539A229D38}" presName="hierChild4" presStyleCnt="0"/>
      <dgm:spPr/>
    </dgm:pt>
    <dgm:pt modelId="{F884DA9F-92F4-494E-B789-0F3FF4729F11}" type="pres">
      <dgm:prSet presAssocID="{CA980F27-7147-4648-A30A-0A539A229D38}" presName="hierChild5" presStyleCnt="0"/>
      <dgm:spPr/>
    </dgm:pt>
    <dgm:pt modelId="{A0B8D44F-2F74-4A60-971D-B00856C7BBAB}" type="pres">
      <dgm:prSet presAssocID="{076641AF-7C21-4F7A-AEE5-13415CAE0FF1}" presName="Name37" presStyleLbl="parChTrans1D4" presStyleIdx="13" presStyleCnt="19"/>
      <dgm:spPr/>
    </dgm:pt>
    <dgm:pt modelId="{91D672F3-4F2B-47EB-91BA-1603531F2693}" type="pres">
      <dgm:prSet presAssocID="{9AE2C3FA-A06A-4891-9AA9-93C9FAC69EDB}" presName="hierRoot2" presStyleCnt="0">
        <dgm:presLayoutVars>
          <dgm:hierBranch val="init"/>
        </dgm:presLayoutVars>
      </dgm:prSet>
      <dgm:spPr/>
    </dgm:pt>
    <dgm:pt modelId="{A3D45E5B-5772-4020-B16F-FA0F80B72568}" type="pres">
      <dgm:prSet presAssocID="{9AE2C3FA-A06A-4891-9AA9-93C9FAC69EDB}" presName="rootComposite" presStyleCnt="0"/>
      <dgm:spPr/>
    </dgm:pt>
    <dgm:pt modelId="{75FFEF53-FB58-4C78-A27B-69A126A2A360}" type="pres">
      <dgm:prSet presAssocID="{9AE2C3FA-A06A-4891-9AA9-93C9FAC69EDB}" presName="rootText" presStyleLbl="node4" presStyleIdx="13" presStyleCnt="19">
        <dgm:presLayoutVars>
          <dgm:chPref val="3"/>
        </dgm:presLayoutVars>
      </dgm:prSet>
      <dgm:spPr/>
    </dgm:pt>
    <dgm:pt modelId="{16097246-937C-45D9-B7C5-D3E51B243238}" type="pres">
      <dgm:prSet presAssocID="{9AE2C3FA-A06A-4891-9AA9-93C9FAC69EDB}" presName="rootConnector" presStyleLbl="node4" presStyleIdx="13" presStyleCnt="19"/>
      <dgm:spPr/>
    </dgm:pt>
    <dgm:pt modelId="{562DA675-9215-4A03-8918-24FE91A42C58}" type="pres">
      <dgm:prSet presAssocID="{9AE2C3FA-A06A-4891-9AA9-93C9FAC69EDB}" presName="hierChild4" presStyleCnt="0"/>
      <dgm:spPr/>
    </dgm:pt>
    <dgm:pt modelId="{4EE79305-B48E-4AAA-9535-1DFD1BD188CD}" type="pres">
      <dgm:prSet presAssocID="{9AE2C3FA-A06A-4891-9AA9-93C9FAC69EDB}" presName="hierChild5" presStyleCnt="0"/>
      <dgm:spPr/>
    </dgm:pt>
    <dgm:pt modelId="{C057B0C3-3F49-474C-A6B4-C96E8F290E03}" type="pres">
      <dgm:prSet presAssocID="{5E51616D-399B-4B6A-8EEB-64653498B6E0}" presName="Name37" presStyleLbl="parChTrans1D4" presStyleIdx="14" presStyleCnt="19"/>
      <dgm:spPr/>
    </dgm:pt>
    <dgm:pt modelId="{935FA2BE-F498-46BF-AFA1-87458BC97D84}" type="pres">
      <dgm:prSet presAssocID="{196F8084-3844-4CC7-BA68-F005ACA42344}" presName="hierRoot2" presStyleCnt="0">
        <dgm:presLayoutVars>
          <dgm:hierBranch val="init"/>
        </dgm:presLayoutVars>
      </dgm:prSet>
      <dgm:spPr/>
    </dgm:pt>
    <dgm:pt modelId="{583CE419-B023-4A98-9E62-4DB3DECBD851}" type="pres">
      <dgm:prSet presAssocID="{196F8084-3844-4CC7-BA68-F005ACA42344}" presName="rootComposite" presStyleCnt="0"/>
      <dgm:spPr/>
    </dgm:pt>
    <dgm:pt modelId="{43EF3EE7-F07A-499F-BB4E-965653CE05EE}" type="pres">
      <dgm:prSet presAssocID="{196F8084-3844-4CC7-BA68-F005ACA42344}" presName="rootText" presStyleLbl="node4" presStyleIdx="14" presStyleCnt="19">
        <dgm:presLayoutVars>
          <dgm:chPref val="3"/>
        </dgm:presLayoutVars>
      </dgm:prSet>
      <dgm:spPr/>
    </dgm:pt>
    <dgm:pt modelId="{C5C87028-AE4E-4F5E-9DB5-7D1FD54DB622}" type="pres">
      <dgm:prSet presAssocID="{196F8084-3844-4CC7-BA68-F005ACA42344}" presName="rootConnector" presStyleLbl="node4" presStyleIdx="14" presStyleCnt="19"/>
      <dgm:spPr/>
    </dgm:pt>
    <dgm:pt modelId="{8A4B1AD4-C9D7-4D0D-9E88-47459C70E450}" type="pres">
      <dgm:prSet presAssocID="{196F8084-3844-4CC7-BA68-F005ACA42344}" presName="hierChild4" presStyleCnt="0"/>
      <dgm:spPr/>
    </dgm:pt>
    <dgm:pt modelId="{0B17E1C8-8E9D-42F2-BA40-F6E042FA2877}" type="pres">
      <dgm:prSet presAssocID="{7EA7ADBA-3D81-4563-B74E-75B5889B8109}" presName="Name37" presStyleLbl="parChTrans1D4" presStyleIdx="15" presStyleCnt="19"/>
      <dgm:spPr/>
    </dgm:pt>
    <dgm:pt modelId="{3716611F-4521-4360-A86B-957E00F07DB0}" type="pres">
      <dgm:prSet presAssocID="{CE52C8D5-2DB0-4602-AD01-0C6D41E11A63}" presName="hierRoot2" presStyleCnt="0">
        <dgm:presLayoutVars>
          <dgm:hierBranch val="init"/>
        </dgm:presLayoutVars>
      </dgm:prSet>
      <dgm:spPr/>
    </dgm:pt>
    <dgm:pt modelId="{CDF36361-9117-4F3C-AB5D-8FB39C08FE77}" type="pres">
      <dgm:prSet presAssocID="{CE52C8D5-2DB0-4602-AD01-0C6D41E11A63}" presName="rootComposite" presStyleCnt="0"/>
      <dgm:spPr/>
    </dgm:pt>
    <dgm:pt modelId="{64F9933C-B614-43DF-B344-9CD1AE42CFF7}" type="pres">
      <dgm:prSet presAssocID="{CE52C8D5-2DB0-4602-AD01-0C6D41E11A63}" presName="rootText" presStyleLbl="node4" presStyleIdx="15" presStyleCnt="19">
        <dgm:presLayoutVars>
          <dgm:chPref val="3"/>
        </dgm:presLayoutVars>
      </dgm:prSet>
      <dgm:spPr/>
    </dgm:pt>
    <dgm:pt modelId="{46DEB935-EFCC-468B-A93E-C1222004B7CE}" type="pres">
      <dgm:prSet presAssocID="{CE52C8D5-2DB0-4602-AD01-0C6D41E11A63}" presName="rootConnector" presStyleLbl="node4" presStyleIdx="15" presStyleCnt="19"/>
      <dgm:spPr/>
    </dgm:pt>
    <dgm:pt modelId="{38B131CB-6AEA-41A6-9A6B-2BB85C5F6181}" type="pres">
      <dgm:prSet presAssocID="{CE52C8D5-2DB0-4602-AD01-0C6D41E11A63}" presName="hierChild4" presStyleCnt="0"/>
      <dgm:spPr/>
    </dgm:pt>
    <dgm:pt modelId="{284FAB98-760A-41AA-A935-4408DA6C01DB}" type="pres">
      <dgm:prSet presAssocID="{CE52C8D5-2DB0-4602-AD01-0C6D41E11A63}" presName="hierChild5" presStyleCnt="0"/>
      <dgm:spPr/>
    </dgm:pt>
    <dgm:pt modelId="{BEF38E46-451E-4A4C-90A8-0D144882FBEC}" type="pres">
      <dgm:prSet presAssocID="{196F8084-3844-4CC7-BA68-F005ACA42344}" presName="hierChild5" presStyleCnt="0"/>
      <dgm:spPr/>
    </dgm:pt>
    <dgm:pt modelId="{4D5A5896-1D0B-4570-A53A-B7267FCA1EF7}" type="pres">
      <dgm:prSet presAssocID="{9EA16AD4-51C3-4AD9-A0C6-21C6DE48C4C0}" presName="hierChild5" presStyleCnt="0"/>
      <dgm:spPr/>
    </dgm:pt>
    <dgm:pt modelId="{C74C574F-B5CF-4836-A76A-9CC9B4A11439}" type="pres">
      <dgm:prSet presAssocID="{2E6E3F88-3508-4E94-BD11-4E51D3AC2AD7}" presName="Name37" presStyleLbl="parChTrans1D3" presStyleIdx="3" presStyleCnt="5"/>
      <dgm:spPr/>
    </dgm:pt>
    <dgm:pt modelId="{E3A10705-CA91-47C2-AE15-251F3E451305}" type="pres">
      <dgm:prSet presAssocID="{D6DF97A0-8D99-4903-BF1C-577C83E1D912}" presName="hierRoot2" presStyleCnt="0">
        <dgm:presLayoutVars>
          <dgm:hierBranch val="init"/>
        </dgm:presLayoutVars>
      </dgm:prSet>
      <dgm:spPr/>
    </dgm:pt>
    <dgm:pt modelId="{FF045171-8EBA-4CE2-8836-9142B16A6078}" type="pres">
      <dgm:prSet presAssocID="{D6DF97A0-8D99-4903-BF1C-577C83E1D912}" presName="rootComposite" presStyleCnt="0"/>
      <dgm:spPr/>
    </dgm:pt>
    <dgm:pt modelId="{699E26C6-A861-4B25-8599-68582FCC0C9F}" type="pres">
      <dgm:prSet presAssocID="{D6DF97A0-8D99-4903-BF1C-577C83E1D912}" presName="rootText" presStyleLbl="node3" presStyleIdx="3" presStyleCnt="5">
        <dgm:presLayoutVars>
          <dgm:chPref val="3"/>
        </dgm:presLayoutVars>
      </dgm:prSet>
      <dgm:spPr/>
    </dgm:pt>
    <dgm:pt modelId="{65695C1B-887C-4183-923A-3F2F28BFEABB}" type="pres">
      <dgm:prSet presAssocID="{D6DF97A0-8D99-4903-BF1C-577C83E1D912}" presName="rootConnector" presStyleLbl="node3" presStyleIdx="3" presStyleCnt="5"/>
      <dgm:spPr/>
    </dgm:pt>
    <dgm:pt modelId="{F681106E-7F8E-4A8C-AD76-22DDA486AA24}" type="pres">
      <dgm:prSet presAssocID="{D6DF97A0-8D99-4903-BF1C-577C83E1D912}" presName="hierChild4" presStyleCnt="0"/>
      <dgm:spPr/>
    </dgm:pt>
    <dgm:pt modelId="{A67439A4-340C-4D52-858D-35A3B2E71299}" type="pres">
      <dgm:prSet presAssocID="{D6DF97A0-8D99-4903-BF1C-577C83E1D912}" presName="hierChild5" presStyleCnt="0"/>
      <dgm:spPr/>
    </dgm:pt>
    <dgm:pt modelId="{C5F5F4E1-EEB5-442E-BFCA-C733BCAA6D8D}" type="pres">
      <dgm:prSet presAssocID="{CFC67067-7334-4356-9170-417665278560}" presName="Name37" presStyleLbl="parChTrans1D3" presStyleIdx="4" presStyleCnt="5"/>
      <dgm:spPr/>
    </dgm:pt>
    <dgm:pt modelId="{37980012-0D20-4EE7-9D3D-F3F219D79FE8}" type="pres">
      <dgm:prSet presAssocID="{ADC47AF1-7014-4A90-973E-1E095479BBCF}" presName="hierRoot2" presStyleCnt="0">
        <dgm:presLayoutVars>
          <dgm:hierBranch val="init"/>
        </dgm:presLayoutVars>
      </dgm:prSet>
      <dgm:spPr/>
    </dgm:pt>
    <dgm:pt modelId="{9B9E1489-819A-406D-9554-E5B3E0B7B96B}" type="pres">
      <dgm:prSet presAssocID="{ADC47AF1-7014-4A90-973E-1E095479BBCF}" presName="rootComposite" presStyleCnt="0"/>
      <dgm:spPr/>
    </dgm:pt>
    <dgm:pt modelId="{1401A4ED-1921-4D99-B2FA-A4812A95BC5F}" type="pres">
      <dgm:prSet presAssocID="{ADC47AF1-7014-4A90-973E-1E095479BBCF}" presName="rootText" presStyleLbl="node3" presStyleIdx="4" presStyleCnt="5">
        <dgm:presLayoutVars>
          <dgm:chPref val="3"/>
        </dgm:presLayoutVars>
      </dgm:prSet>
      <dgm:spPr/>
    </dgm:pt>
    <dgm:pt modelId="{B3311100-C66D-45BD-8AD3-5D783373FD97}" type="pres">
      <dgm:prSet presAssocID="{ADC47AF1-7014-4A90-973E-1E095479BBCF}" presName="rootConnector" presStyleLbl="node3" presStyleIdx="4" presStyleCnt="5"/>
      <dgm:spPr/>
    </dgm:pt>
    <dgm:pt modelId="{0BF81847-159C-4D3F-BCDB-5061C68598AC}" type="pres">
      <dgm:prSet presAssocID="{ADC47AF1-7014-4A90-973E-1E095479BBCF}" presName="hierChild4" presStyleCnt="0"/>
      <dgm:spPr/>
    </dgm:pt>
    <dgm:pt modelId="{1C398014-4DA1-4E5C-AD00-70F0182825F9}" type="pres">
      <dgm:prSet presAssocID="{8436E47E-56E1-443D-A8CD-83B7933035BE}" presName="Name37" presStyleLbl="parChTrans1D4" presStyleIdx="16" presStyleCnt="19"/>
      <dgm:spPr/>
    </dgm:pt>
    <dgm:pt modelId="{10675E9E-6681-4B68-80F0-D9B821E50FF4}" type="pres">
      <dgm:prSet presAssocID="{99FD40FF-DAA6-482C-B9A0-502812172960}" presName="hierRoot2" presStyleCnt="0">
        <dgm:presLayoutVars>
          <dgm:hierBranch val="init"/>
        </dgm:presLayoutVars>
      </dgm:prSet>
      <dgm:spPr/>
    </dgm:pt>
    <dgm:pt modelId="{72688B8F-8862-4557-9A7C-A68243A2B2CD}" type="pres">
      <dgm:prSet presAssocID="{99FD40FF-DAA6-482C-B9A0-502812172960}" presName="rootComposite" presStyleCnt="0"/>
      <dgm:spPr/>
    </dgm:pt>
    <dgm:pt modelId="{054C862B-56C2-4F73-AF96-198893DABA95}" type="pres">
      <dgm:prSet presAssocID="{99FD40FF-DAA6-482C-B9A0-502812172960}" presName="rootText" presStyleLbl="node4" presStyleIdx="16" presStyleCnt="19">
        <dgm:presLayoutVars>
          <dgm:chPref val="3"/>
        </dgm:presLayoutVars>
      </dgm:prSet>
      <dgm:spPr/>
    </dgm:pt>
    <dgm:pt modelId="{867E1BB4-A173-4B43-927A-2F10D8DD7A1A}" type="pres">
      <dgm:prSet presAssocID="{99FD40FF-DAA6-482C-B9A0-502812172960}" presName="rootConnector" presStyleLbl="node4" presStyleIdx="16" presStyleCnt="19"/>
      <dgm:spPr/>
    </dgm:pt>
    <dgm:pt modelId="{59CC3273-EA46-48C4-8177-E79F6607510D}" type="pres">
      <dgm:prSet presAssocID="{99FD40FF-DAA6-482C-B9A0-502812172960}" presName="hierChild4" presStyleCnt="0"/>
      <dgm:spPr/>
    </dgm:pt>
    <dgm:pt modelId="{9FC20BB7-BFC8-45A5-934C-FBF2EC3289FB}" type="pres">
      <dgm:prSet presAssocID="{99FD40FF-DAA6-482C-B9A0-502812172960}" presName="hierChild5" presStyleCnt="0"/>
      <dgm:spPr/>
    </dgm:pt>
    <dgm:pt modelId="{8E309D4B-013E-4A21-A312-104187623083}" type="pres">
      <dgm:prSet presAssocID="{B9A3EAFC-F87D-4AD5-86C3-3FF003D3C076}" presName="Name37" presStyleLbl="parChTrans1D4" presStyleIdx="17" presStyleCnt="19"/>
      <dgm:spPr/>
    </dgm:pt>
    <dgm:pt modelId="{FBB6E20A-E1AF-42B3-894F-5C9D2752710F}" type="pres">
      <dgm:prSet presAssocID="{976CC17D-63AD-422B-9F40-C0751547ADD8}" presName="hierRoot2" presStyleCnt="0">
        <dgm:presLayoutVars>
          <dgm:hierBranch val="init"/>
        </dgm:presLayoutVars>
      </dgm:prSet>
      <dgm:spPr/>
    </dgm:pt>
    <dgm:pt modelId="{94DA1766-8927-4FCA-AFB4-453DDE0C131E}" type="pres">
      <dgm:prSet presAssocID="{976CC17D-63AD-422B-9F40-C0751547ADD8}" presName="rootComposite" presStyleCnt="0"/>
      <dgm:spPr/>
    </dgm:pt>
    <dgm:pt modelId="{5DA8029F-EC11-43F2-A849-E1AC595894D4}" type="pres">
      <dgm:prSet presAssocID="{976CC17D-63AD-422B-9F40-C0751547ADD8}" presName="rootText" presStyleLbl="node4" presStyleIdx="17" presStyleCnt="19">
        <dgm:presLayoutVars>
          <dgm:chPref val="3"/>
        </dgm:presLayoutVars>
      </dgm:prSet>
      <dgm:spPr/>
    </dgm:pt>
    <dgm:pt modelId="{F2A391D0-B214-4751-9369-280D752FF2B4}" type="pres">
      <dgm:prSet presAssocID="{976CC17D-63AD-422B-9F40-C0751547ADD8}" presName="rootConnector" presStyleLbl="node4" presStyleIdx="17" presStyleCnt="19"/>
      <dgm:spPr/>
    </dgm:pt>
    <dgm:pt modelId="{DE534AA1-95EF-4C92-868C-BE9236302214}" type="pres">
      <dgm:prSet presAssocID="{976CC17D-63AD-422B-9F40-C0751547ADD8}" presName="hierChild4" presStyleCnt="0"/>
      <dgm:spPr/>
    </dgm:pt>
    <dgm:pt modelId="{591FCA0F-EA6C-4CC5-9F70-29574DBE84BF}" type="pres">
      <dgm:prSet presAssocID="{976CC17D-63AD-422B-9F40-C0751547ADD8}" presName="hierChild5" presStyleCnt="0"/>
      <dgm:spPr/>
    </dgm:pt>
    <dgm:pt modelId="{273045FE-1CD8-4FAF-A979-988E10878456}" type="pres">
      <dgm:prSet presAssocID="{96D07303-2B8C-4BBE-B10D-E671780F7337}" presName="Name37" presStyleLbl="parChTrans1D4" presStyleIdx="18" presStyleCnt="19"/>
      <dgm:spPr/>
    </dgm:pt>
    <dgm:pt modelId="{C17478B7-11D9-4282-B35B-8C6D28C55066}" type="pres">
      <dgm:prSet presAssocID="{A7C8A78E-3E20-44ED-BACA-8A4547BD56A6}" presName="hierRoot2" presStyleCnt="0">
        <dgm:presLayoutVars>
          <dgm:hierBranch val="init"/>
        </dgm:presLayoutVars>
      </dgm:prSet>
      <dgm:spPr/>
    </dgm:pt>
    <dgm:pt modelId="{39A93011-F2F1-456D-880D-1340B82EE4F1}" type="pres">
      <dgm:prSet presAssocID="{A7C8A78E-3E20-44ED-BACA-8A4547BD56A6}" presName="rootComposite" presStyleCnt="0"/>
      <dgm:spPr/>
    </dgm:pt>
    <dgm:pt modelId="{38D94F53-E080-454A-9026-BD6DC59A2934}" type="pres">
      <dgm:prSet presAssocID="{A7C8A78E-3E20-44ED-BACA-8A4547BD56A6}" presName="rootText" presStyleLbl="node4" presStyleIdx="18" presStyleCnt="19">
        <dgm:presLayoutVars>
          <dgm:chPref val="3"/>
        </dgm:presLayoutVars>
      </dgm:prSet>
      <dgm:spPr/>
    </dgm:pt>
    <dgm:pt modelId="{489BF764-EACD-4151-983A-80E92AE450AC}" type="pres">
      <dgm:prSet presAssocID="{A7C8A78E-3E20-44ED-BACA-8A4547BD56A6}" presName="rootConnector" presStyleLbl="node4" presStyleIdx="18" presStyleCnt="19"/>
      <dgm:spPr/>
    </dgm:pt>
    <dgm:pt modelId="{C752A878-14D4-425B-B191-8F323108264E}" type="pres">
      <dgm:prSet presAssocID="{A7C8A78E-3E20-44ED-BACA-8A4547BD56A6}" presName="hierChild4" presStyleCnt="0"/>
      <dgm:spPr/>
    </dgm:pt>
    <dgm:pt modelId="{E787CCE0-2422-4C0D-B0CD-8108194848CF}" type="pres">
      <dgm:prSet presAssocID="{A7C8A78E-3E20-44ED-BACA-8A4547BD56A6}" presName="hierChild5" presStyleCnt="0"/>
      <dgm:spPr/>
    </dgm:pt>
    <dgm:pt modelId="{E84F2B2E-B681-47D2-AD50-5E01CDE2F94B}" type="pres">
      <dgm:prSet presAssocID="{ADC47AF1-7014-4A90-973E-1E095479BBCF}" presName="hierChild5" presStyleCnt="0"/>
      <dgm:spPr/>
    </dgm:pt>
    <dgm:pt modelId="{932EE5A0-126E-4C4A-B2DD-D2DFAAAF8EED}" type="pres">
      <dgm:prSet presAssocID="{1381F633-E085-434E-A76A-B28D79AB9307}" presName="hierChild5" presStyleCnt="0"/>
      <dgm:spPr/>
    </dgm:pt>
    <dgm:pt modelId="{6219058F-DF67-474F-B19B-A0E7183B730B}" type="pres">
      <dgm:prSet presAssocID="{56310E9E-C2D2-4ECA-A63C-F9E77664048D}" presName="hierChild3" presStyleCnt="0"/>
      <dgm:spPr/>
    </dgm:pt>
  </dgm:ptLst>
  <dgm:cxnLst>
    <dgm:cxn modelId="{FB250802-F4ED-4F9F-88A0-5D7137BCBDD1}" srcId="{972EFAB3-EBA7-42CB-B203-633F3ED75158}" destId="{3CEC8A70-A1AE-4B2D-A6C1-7E586D9F977E}" srcOrd="0" destOrd="0" parTransId="{81455BEC-E9D8-4538-96FB-19498BB4F303}" sibTransId="{70561DA7-CAA8-45E5-952B-D5B9E9FA2DF2}"/>
    <dgm:cxn modelId="{6F57D402-495D-4B94-B663-6616641B1E05}" srcId="{1381F633-E085-434E-A76A-B28D79AB9307}" destId="{972EFAB3-EBA7-42CB-B203-633F3ED75158}" srcOrd="0" destOrd="0" parTransId="{F8E410B5-E07E-42A2-AB54-C1FF989086D7}" sibTransId="{F9E3E89A-3803-4641-A138-62013E986327}"/>
    <dgm:cxn modelId="{20AE8007-B12A-4CB8-B763-3446D927449C}" type="presOf" srcId="{DF6EFBA3-0F56-4036-896D-2DB12A87C733}" destId="{B8ED3E8A-F37B-4AA9-8D0D-94AF3291DD28}" srcOrd="1" destOrd="0" presId="urn:microsoft.com/office/officeart/2005/8/layout/orgChart1"/>
    <dgm:cxn modelId="{41618307-0D55-4B97-B0C6-1F68FBD2D39E}" type="presOf" srcId="{CA980F27-7147-4648-A30A-0A539A229D38}" destId="{575BFBA3-0282-4AB7-81C1-1126F2319F27}" srcOrd="1" destOrd="0" presId="urn:microsoft.com/office/officeart/2005/8/layout/orgChart1"/>
    <dgm:cxn modelId="{23A78209-475C-431A-B619-AB134159CBA5}" type="presOf" srcId="{F8E410B5-E07E-42A2-AB54-C1FF989086D7}" destId="{133BE55F-178A-4752-9E68-BAC4F4B6EF12}" srcOrd="0" destOrd="0" presId="urn:microsoft.com/office/officeart/2005/8/layout/orgChart1"/>
    <dgm:cxn modelId="{4318A209-9A1D-4105-83EB-6176DF0101FF}" type="presOf" srcId="{1381F633-E085-434E-A76A-B28D79AB9307}" destId="{5C7DEC18-3395-4722-9802-4A1F113DB471}" srcOrd="1" destOrd="0" presId="urn:microsoft.com/office/officeart/2005/8/layout/orgChart1"/>
    <dgm:cxn modelId="{5B27790C-594B-4EB5-8D5D-A26A03F03100}" type="presOf" srcId="{9EA16AD4-51C3-4AD9-A0C6-21C6DE48C4C0}" destId="{0576EA61-1E94-4EEA-8634-442BD88935DF}" srcOrd="1" destOrd="0" presId="urn:microsoft.com/office/officeart/2005/8/layout/orgChart1"/>
    <dgm:cxn modelId="{CEEBC30E-593E-46B6-A22D-24ED0D98D2AF}" type="presOf" srcId="{196F8084-3844-4CC7-BA68-F005ACA42344}" destId="{C5C87028-AE4E-4F5E-9DB5-7D1FD54DB622}" srcOrd="1" destOrd="0" presId="urn:microsoft.com/office/officeart/2005/8/layout/orgChart1"/>
    <dgm:cxn modelId="{75958F0F-628B-4A25-B274-8691FDD15205}" type="presOf" srcId="{CFC67067-7334-4356-9170-417665278560}" destId="{C5F5F4E1-EEB5-442E-BFCA-C733BCAA6D8D}" srcOrd="0" destOrd="0" presId="urn:microsoft.com/office/officeart/2005/8/layout/orgChart1"/>
    <dgm:cxn modelId="{79739213-2012-4ED7-8189-8442FCBE663F}" type="presOf" srcId="{725D01F8-F830-4D72-87A8-382E5277E766}" destId="{2A2A6A30-4BDF-405A-8485-5D1609E9748E}" srcOrd="0" destOrd="0" presId="urn:microsoft.com/office/officeart/2005/8/layout/orgChart1"/>
    <dgm:cxn modelId="{32C6AF1D-C9BB-4A5F-A824-51CF24C19BD9}" type="presOf" srcId="{2E6E3F88-3508-4E94-BD11-4E51D3AC2AD7}" destId="{C74C574F-B5CF-4836-A76A-9CC9B4A11439}" srcOrd="0" destOrd="0" presId="urn:microsoft.com/office/officeart/2005/8/layout/orgChart1"/>
    <dgm:cxn modelId="{9B51831E-DBE8-44FA-A8F9-A4F0C2AC79CF}" type="presOf" srcId="{6028919C-5DDC-4BA2-8664-7DB64AC1AD4F}" destId="{DB5D760F-9A53-4EA8-A99B-3A4A7DE17CD7}" srcOrd="0" destOrd="0" presId="urn:microsoft.com/office/officeart/2005/8/layout/orgChart1"/>
    <dgm:cxn modelId="{CC4F7921-0560-4AE0-8E4A-16DFCE3A3C27}" type="presOf" srcId="{076641AF-7C21-4F7A-AEE5-13415CAE0FF1}" destId="{A0B8D44F-2F74-4A60-971D-B00856C7BBAB}" srcOrd="0" destOrd="0" presId="urn:microsoft.com/office/officeart/2005/8/layout/orgChart1"/>
    <dgm:cxn modelId="{A19A5B22-FC15-9341-A9FD-608A78E928B2}" srcId="{6028919C-5DDC-4BA2-8664-7DB64AC1AD4F}" destId="{940A266F-A9B5-7043-8DE3-79C1F7F66257}" srcOrd="5" destOrd="0" parTransId="{CCF358F4-53C5-994C-A013-8AC21D75FEC2}" sibTransId="{F9051B5E-B168-464A-8E23-EE42DC477ADA}"/>
    <dgm:cxn modelId="{0EBEBC24-DE90-4FF8-82AF-ACDEB6A0CED3}" srcId="{1381F633-E085-434E-A76A-B28D79AB9307}" destId="{ADC47AF1-7014-4A90-973E-1E095479BBCF}" srcOrd="4" destOrd="0" parTransId="{CFC67067-7334-4356-9170-417665278560}" sibTransId="{AF2731E9-899C-41F1-BC32-4FF214B2F414}"/>
    <dgm:cxn modelId="{92A1FD25-7D08-401F-A514-2F2DA48101FD}" type="presOf" srcId="{9EA16AD4-51C3-4AD9-A0C6-21C6DE48C4C0}" destId="{57A6DFAC-CE3B-4319-B828-1129ED8ADEA9}" srcOrd="0" destOrd="0" presId="urn:microsoft.com/office/officeart/2005/8/layout/orgChart1"/>
    <dgm:cxn modelId="{E2C0D226-BC6D-47D6-B177-FE30878E55A8}" type="presOf" srcId="{5989D442-14ED-4D52-9768-997B9B76A75B}" destId="{188A0E54-520A-49B9-A1E2-0840CB0B1648}" srcOrd="0" destOrd="0" presId="urn:microsoft.com/office/officeart/2005/8/layout/orgChart1"/>
    <dgm:cxn modelId="{575EC827-D374-4FAD-8FEE-5C3CD34E3B77}" type="presOf" srcId="{940A266F-A9B5-7043-8DE3-79C1F7F66257}" destId="{FC360090-1C68-410E-9BB4-83B4B13DED59}" srcOrd="0" destOrd="0" presId="urn:microsoft.com/office/officeart/2005/8/layout/orgChart1"/>
    <dgm:cxn modelId="{2A0A9C29-9111-49B5-836C-D795617DB053}" type="presOf" srcId="{949E0479-8D3D-4B46-B3E1-0CBE3449D70D}" destId="{32F9CC47-156F-4C45-9EE6-521752D61D79}" srcOrd="0" destOrd="0" presId="urn:microsoft.com/office/officeart/2005/8/layout/orgChart1"/>
    <dgm:cxn modelId="{5D91DB29-7A1A-4DA4-8159-972F2E2E3634}" type="presOf" srcId="{9A7117F4-FD58-4538-ADA0-7656B1AA849D}" destId="{3DA09B1F-640D-4D7B-A9E4-941289BBBD52}" srcOrd="0" destOrd="0" presId="urn:microsoft.com/office/officeart/2005/8/layout/orgChart1"/>
    <dgm:cxn modelId="{F28C862A-DE5D-4ED2-895D-6801A3D081D5}" srcId="{972EFAB3-EBA7-42CB-B203-633F3ED75158}" destId="{DF6EFBA3-0F56-4036-896D-2DB12A87C733}" srcOrd="4" destOrd="0" parTransId="{58AA5BF0-8681-43E3-94C2-30A864FDA75B}" sibTransId="{11AC978E-14E4-4222-8A1E-7B0A622EE3D3}"/>
    <dgm:cxn modelId="{B2CCD92E-706E-4EA9-B460-C4368D3C54AC}" srcId="{6028919C-5DDC-4BA2-8664-7DB64AC1AD4F}" destId="{5D46A1E7-F345-43A6-8A7B-CD944635070E}" srcOrd="2" destOrd="0" parTransId="{49FB43E1-22FA-4CE5-9422-06672B4B4F6B}" sibTransId="{53C21A85-E026-4AD4-B8CD-8F58CB9E0ABB}"/>
    <dgm:cxn modelId="{29FCA832-53D3-4187-8D03-8C44A886377C}" srcId="{ADC47AF1-7014-4A90-973E-1E095479BBCF}" destId="{A7C8A78E-3E20-44ED-BACA-8A4547BD56A6}" srcOrd="2" destOrd="0" parTransId="{96D07303-2B8C-4BBE-B10D-E671780F7337}" sibTransId="{011E5806-CC13-4187-B692-9F25176075AB}"/>
    <dgm:cxn modelId="{5EDD8F33-7616-452A-B22D-0CA516514893}" type="presOf" srcId="{CE52C8D5-2DB0-4602-AD01-0C6D41E11A63}" destId="{46DEB935-EFCC-468B-A93E-C1222004B7CE}" srcOrd="1" destOrd="0" presId="urn:microsoft.com/office/officeart/2005/8/layout/orgChart1"/>
    <dgm:cxn modelId="{51ED8139-FE85-4D01-AA0E-7D60732F387F}" type="presOf" srcId="{CD4C90FB-D976-45A1-9C75-7BA1BE654F11}" destId="{4F2E305F-E6F0-4A0A-9001-D78E27647D04}" srcOrd="0" destOrd="0" presId="urn:microsoft.com/office/officeart/2005/8/layout/orgChart1"/>
    <dgm:cxn modelId="{3B8B1F3A-C5E7-4397-A6CF-E1221B67914F}" type="presOf" srcId="{CE52C8D5-2DB0-4602-AD01-0C6D41E11A63}" destId="{64F9933C-B614-43DF-B344-9CD1AE42CFF7}" srcOrd="0" destOrd="0" presId="urn:microsoft.com/office/officeart/2005/8/layout/orgChart1"/>
    <dgm:cxn modelId="{73939A3A-99B5-4FDD-A61D-AAFECE341C4A}" type="presOf" srcId="{6EA1F4CD-0708-4339-A47D-25F76AEDB4DB}" destId="{8ACA2DE3-4EC7-497B-A9B1-E86C4F6C44EE}" srcOrd="0" destOrd="0" presId="urn:microsoft.com/office/officeart/2005/8/layout/orgChart1"/>
    <dgm:cxn modelId="{FD736D3B-7DF2-45C6-8C21-F9430B20B603}" srcId="{6EA1F4CD-0708-4339-A47D-25F76AEDB4DB}" destId="{5989D442-14ED-4D52-9768-997B9B76A75B}" srcOrd="0" destOrd="0" parTransId="{7F76912E-5099-4527-8432-543C6D180BB9}" sibTransId="{397ADBBA-1147-42BB-A3F5-41A48D9F67C2}"/>
    <dgm:cxn modelId="{DBB50B3D-3944-4615-A142-3DFD89660214}" type="presOf" srcId="{252F4A6B-D722-4685-AB4D-95763F7CF835}" destId="{FA160F29-595B-4751-AE42-F09388EEDCE7}" srcOrd="0" destOrd="0" presId="urn:microsoft.com/office/officeart/2005/8/layout/orgChart1"/>
    <dgm:cxn modelId="{51648A5B-7510-4A22-9002-2DA4C67CF822}" srcId="{9EA16AD4-51C3-4AD9-A0C6-21C6DE48C4C0}" destId="{196F8084-3844-4CC7-BA68-F005ACA42344}" srcOrd="3" destOrd="0" parTransId="{5E51616D-399B-4B6A-8EEB-64653498B6E0}" sibTransId="{C25501B8-E7EF-4B4A-B837-95241E4BB079}"/>
    <dgm:cxn modelId="{65E42B5D-BFD9-47DC-BAFE-D3C1CB91D1C9}" type="presOf" srcId="{940A266F-A9B5-7043-8DE3-79C1F7F66257}" destId="{B831BAA9-F64A-4A2E-8845-736F965133F9}" srcOrd="1" destOrd="0" presId="urn:microsoft.com/office/officeart/2005/8/layout/orgChart1"/>
    <dgm:cxn modelId="{538EF85F-178D-4FB4-BDAA-93BC19E34754}" type="presOf" srcId="{976CC17D-63AD-422B-9F40-C0751547ADD8}" destId="{5DA8029F-EC11-43F2-A849-E1AC595894D4}" srcOrd="0" destOrd="0" presId="urn:microsoft.com/office/officeart/2005/8/layout/orgChart1"/>
    <dgm:cxn modelId="{E4643041-4B48-4121-847C-B0AB8091871F}" srcId="{972EFAB3-EBA7-42CB-B203-633F3ED75158}" destId="{09222F5F-7B89-44AD-A421-70046EF06D5A}" srcOrd="1" destOrd="0" parTransId="{2C5355AF-901E-4B96-8D3A-7F38E7A359D7}" sibTransId="{A1CD91C0-E2E5-403F-B121-96F8B96D5A7D}"/>
    <dgm:cxn modelId="{62D83862-33F1-4F0D-B4E4-7CD3B57C4247}" type="presOf" srcId="{05CD94AA-0680-4283-9906-AC82273052BF}" destId="{EC4C11D9-0FD1-459B-9192-79C941BE555C}" srcOrd="0" destOrd="0" presId="urn:microsoft.com/office/officeart/2005/8/layout/orgChart1"/>
    <dgm:cxn modelId="{64A5EA63-DF05-4C9C-AFF6-A3BF0A66C6A2}" type="presOf" srcId="{6028919C-5DDC-4BA2-8664-7DB64AC1AD4F}" destId="{27CA4219-B784-4466-9EE0-3FC50527F33B}" srcOrd="1" destOrd="0" presId="urn:microsoft.com/office/officeart/2005/8/layout/orgChart1"/>
    <dgm:cxn modelId="{58321B65-B599-4017-A432-9044C945E6AF}" type="presOf" srcId="{C5039D02-1DA4-4F85-A41B-46008316F2F2}" destId="{17CD194A-81A0-47AF-B214-6125DFF00AFE}" srcOrd="0" destOrd="0" presId="urn:microsoft.com/office/officeart/2005/8/layout/orgChart1"/>
    <dgm:cxn modelId="{E9A7F965-D0EC-4469-BB6B-9C08AF56E006}" type="presOf" srcId="{447B92FE-200F-48AE-B66D-7A49E0F61273}" destId="{F0C702B3-DB88-4025-9C60-226B079F77B8}" srcOrd="1" destOrd="0" presId="urn:microsoft.com/office/officeart/2005/8/layout/orgChart1"/>
    <dgm:cxn modelId="{E214AE67-F762-4F3B-B13D-8A4F4117D78F}" type="presOf" srcId="{0ABF907D-AA3C-47D5-A596-B0D214D9010F}" destId="{64A6F02E-A345-427C-849F-E066F5861FA8}" srcOrd="0" destOrd="0" presId="urn:microsoft.com/office/officeart/2005/8/layout/orgChart1"/>
    <dgm:cxn modelId="{6A107968-3260-4D25-BF41-3499834D4F68}" type="presOf" srcId="{252F4A6B-D722-4685-AB4D-95763F7CF835}" destId="{B45FE93F-583D-4460-9D9F-734597AB20FB}" srcOrd="1" destOrd="0" presId="urn:microsoft.com/office/officeart/2005/8/layout/orgChart1"/>
    <dgm:cxn modelId="{6B993069-AFDA-46F1-9AFB-1AA7868F3AE7}" type="presOf" srcId="{5989D442-14ED-4D52-9768-997B9B76A75B}" destId="{15DD34EE-C0AC-4A98-B746-829C49B9EDD3}" srcOrd="1" destOrd="0" presId="urn:microsoft.com/office/officeart/2005/8/layout/orgChart1"/>
    <dgm:cxn modelId="{4CC1F169-6408-4CD0-A1F2-54DB72D45D09}" type="presOf" srcId="{A94799FF-A067-47C5-8AF3-EAAF30A6A699}" destId="{D835260A-E22A-4B39-A696-073B8B7C05B9}" srcOrd="0" destOrd="0" presId="urn:microsoft.com/office/officeart/2005/8/layout/orgChart1"/>
    <dgm:cxn modelId="{6C97824A-D10D-4A7A-A5DF-C5ED64A6BEB7}" srcId="{ADC47AF1-7014-4A90-973E-1E095479BBCF}" destId="{99FD40FF-DAA6-482C-B9A0-502812172960}" srcOrd="0" destOrd="0" parTransId="{8436E47E-56E1-443D-A8CD-83B7933035BE}" sibTransId="{8A4FE089-6ED1-47EA-B743-C9EE0881F393}"/>
    <dgm:cxn modelId="{B5DD1D4C-BC34-4B9D-A9FF-E26DE17B5950}" type="presOf" srcId="{7D7989DE-D3BD-49B0-B50C-45395963343D}" destId="{E5872341-7792-452C-8005-8328E0C6584A}" srcOrd="1" destOrd="0" presId="urn:microsoft.com/office/officeart/2005/8/layout/orgChart1"/>
    <dgm:cxn modelId="{FF09014D-1FF7-4C38-A520-A4DA8A3AA511}" srcId="{9EA16AD4-51C3-4AD9-A0C6-21C6DE48C4C0}" destId="{9AE2C3FA-A06A-4891-9AA9-93C9FAC69EDB}" srcOrd="2" destOrd="0" parTransId="{076641AF-7C21-4F7A-AEE5-13415CAE0FF1}" sibTransId="{365C53EB-3DFA-4E31-9612-CC0282BE09D2}"/>
    <dgm:cxn modelId="{3646616D-ECA1-42D9-B3E5-A5EA1BF6B85A}" type="presOf" srcId="{B0D143E2-3E6C-468E-AAE1-40F3A00B1283}" destId="{C48E2083-21BC-422C-9005-8D39F896B2B8}" srcOrd="0" destOrd="0" presId="urn:microsoft.com/office/officeart/2005/8/layout/orgChart1"/>
    <dgm:cxn modelId="{9030904E-AFF7-42B4-A4FF-6404CD452A02}" type="presOf" srcId="{49FB43E1-22FA-4CE5-9422-06672B4B4F6B}" destId="{0232D16C-9E96-4C1D-B953-7F4BE3D1A30B}" srcOrd="0" destOrd="0" presId="urn:microsoft.com/office/officeart/2005/8/layout/orgChart1"/>
    <dgm:cxn modelId="{8B96DA4F-8EB5-4A3F-A2A2-C0198486B6AB}" srcId="{972EFAB3-EBA7-42CB-B203-633F3ED75158}" destId="{252F4A6B-D722-4685-AB4D-95763F7CF835}" srcOrd="3" destOrd="0" parTransId="{0ABF907D-AA3C-47D5-A596-B0D214D9010F}" sibTransId="{1A6B2572-4FF7-49AB-B03F-4EEDC0BD59AD}"/>
    <dgm:cxn modelId="{10F8CD71-BA1C-47F4-A9AF-830A0FFE7FF0}" type="presOf" srcId="{ADC47AF1-7014-4A90-973E-1E095479BBCF}" destId="{B3311100-C66D-45BD-8AD3-5D783373FD97}" srcOrd="1" destOrd="0" presId="urn:microsoft.com/office/officeart/2005/8/layout/orgChart1"/>
    <dgm:cxn modelId="{58734152-2919-4EF1-8DE8-6330A2D7361C}" type="presOf" srcId="{976CC17D-63AD-422B-9F40-C0751547ADD8}" destId="{F2A391D0-B214-4751-9369-280D752FF2B4}" srcOrd="1" destOrd="0" presId="urn:microsoft.com/office/officeart/2005/8/layout/orgChart1"/>
    <dgm:cxn modelId="{C4CFEB72-0A64-49BD-B098-9B81DBD8A1C5}" type="presOf" srcId="{3CEC8A70-A1AE-4B2D-A6C1-7E586D9F977E}" destId="{267E611E-D08C-4F83-A45A-7E7A88E8E450}" srcOrd="1" destOrd="0" presId="urn:microsoft.com/office/officeart/2005/8/layout/orgChart1"/>
    <dgm:cxn modelId="{2C1B2A55-A928-4BD2-8A77-DF604D5A2B9A}" type="presOf" srcId="{5D46A1E7-F345-43A6-8A7B-CD944635070E}" destId="{1A261EBD-5A36-47E6-A097-3A47BAE6E5B9}" srcOrd="0" destOrd="0" presId="urn:microsoft.com/office/officeart/2005/8/layout/orgChart1"/>
    <dgm:cxn modelId="{AD117F76-759A-4AB3-8A7F-F960873C5F97}" type="presOf" srcId="{82F270A4-2D20-4A9D-AB31-F0F495F63B88}" destId="{A1E8072F-12E3-4925-9BEA-768FA154AA6D}" srcOrd="1" destOrd="0" presId="urn:microsoft.com/office/officeart/2005/8/layout/orgChart1"/>
    <dgm:cxn modelId="{EEFA5577-35EB-4F6E-B893-86143E0D721F}" type="presOf" srcId="{972EFAB3-EBA7-42CB-B203-633F3ED75158}" destId="{0EBA706E-0A35-423E-AA3F-8667B8DC35FE}" srcOrd="1" destOrd="0" presId="urn:microsoft.com/office/officeart/2005/8/layout/orgChart1"/>
    <dgm:cxn modelId="{7EDE6E79-4B38-4DD5-B57B-E4969BAEDA3E}" srcId="{ADC47AF1-7014-4A90-973E-1E095479BBCF}" destId="{976CC17D-63AD-422B-9F40-C0751547ADD8}" srcOrd="1" destOrd="0" parTransId="{B9A3EAFC-F87D-4AD5-86C3-3FF003D3C076}" sibTransId="{08749954-E580-4FCA-A4BE-B3DE2E1F12D2}"/>
    <dgm:cxn modelId="{6E897B59-AD2E-470F-96BE-FF31433AEBFC}" type="presOf" srcId="{3CEC8A70-A1AE-4B2D-A6C1-7E586D9F977E}" destId="{57EC9C6D-9261-44A3-B635-E56BA471B5E4}" srcOrd="0" destOrd="0" presId="urn:microsoft.com/office/officeart/2005/8/layout/orgChart1"/>
    <dgm:cxn modelId="{7D9CB47E-0378-4404-9BF7-7DC2D9D2DD68}" srcId="{6028919C-5DDC-4BA2-8664-7DB64AC1AD4F}" destId="{A94799FF-A067-47C5-8AF3-EAAF30A6A699}" srcOrd="3" destOrd="0" parTransId="{C15A1DC2-0CE2-4C9F-877F-ED8BF8D91CDA}" sibTransId="{8A2F63EC-F9D0-486D-BA5D-4F6811176C11}"/>
    <dgm:cxn modelId="{1E9A6A8C-9F30-4746-AD2A-5EF9036F91FB}" type="presOf" srcId="{7AD4D690-E9B0-4000-ADC1-B5BB8598914B}" destId="{9534E1E9-51EB-43AD-AB5D-C2FA011B5694}" srcOrd="0" destOrd="0" presId="urn:microsoft.com/office/officeart/2005/8/layout/orgChart1"/>
    <dgm:cxn modelId="{30020E92-A754-4A22-A7F0-57255D8367FD}" type="presOf" srcId="{09222F5F-7B89-44AD-A421-70046EF06D5A}" destId="{D80AD4FD-B550-4433-A2C6-DC18C8BA149B}" srcOrd="0" destOrd="0" presId="urn:microsoft.com/office/officeart/2005/8/layout/orgChart1"/>
    <dgm:cxn modelId="{06039392-2498-4908-BBC8-356391716B85}" type="presOf" srcId="{A94799FF-A067-47C5-8AF3-EAAF30A6A699}" destId="{8C4C19EC-44F6-4A71-BA05-0F24866B0B0E}" srcOrd="1" destOrd="0" presId="urn:microsoft.com/office/officeart/2005/8/layout/orgChart1"/>
    <dgm:cxn modelId="{990FBD92-14CC-4B61-BD6F-C09DA1FF258F}" type="presOf" srcId="{9AE2C3FA-A06A-4891-9AA9-93C9FAC69EDB}" destId="{16097246-937C-45D9-B7C5-D3E51B243238}" srcOrd="1" destOrd="0" presId="urn:microsoft.com/office/officeart/2005/8/layout/orgChart1"/>
    <dgm:cxn modelId="{B17C4396-D019-4DC2-954D-A2A9E02413AE}" type="presOf" srcId="{D6DF97A0-8D99-4903-BF1C-577C83E1D912}" destId="{699E26C6-A861-4B25-8599-68582FCC0C9F}" srcOrd="0" destOrd="0" presId="urn:microsoft.com/office/officeart/2005/8/layout/orgChart1"/>
    <dgm:cxn modelId="{3E3AC397-B8A1-42A9-91BC-80D9B349469A}" type="presOf" srcId="{14C2EF5C-A98E-4619-8755-9DE2A0E80E57}" destId="{B89CA52B-A229-4F4B-BAEF-86CE227649BC}" srcOrd="0" destOrd="0" presId="urn:microsoft.com/office/officeart/2005/8/layout/orgChart1"/>
    <dgm:cxn modelId="{D8D05D99-5CAF-434D-ADB8-55B824777B1C}" type="presOf" srcId="{B9A3EAFC-F87D-4AD5-86C3-3FF003D3C076}" destId="{8E309D4B-013E-4A21-A312-104187623083}" srcOrd="0" destOrd="0" presId="urn:microsoft.com/office/officeart/2005/8/layout/orgChart1"/>
    <dgm:cxn modelId="{ABC3D59B-4831-4C05-95A6-35D89F0F1250}" type="presOf" srcId="{ACA030AC-B925-4052-8B1F-BF04CA6A12A8}" destId="{092BFDEE-55CE-41A8-8D46-06551B45A4CF}" srcOrd="0" destOrd="0" presId="urn:microsoft.com/office/officeart/2005/8/layout/orgChart1"/>
    <dgm:cxn modelId="{D34DDBA1-3613-4C54-9525-A48A576EE8E2}" type="presOf" srcId="{7EA7ADBA-3D81-4563-B74E-75B5889B8109}" destId="{0B17E1C8-8E9D-42F2-BA40-F6E042FA2877}" srcOrd="0" destOrd="0" presId="urn:microsoft.com/office/officeart/2005/8/layout/orgChart1"/>
    <dgm:cxn modelId="{DD097FA4-84C5-46CE-9459-28D494342B2C}" type="presOf" srcId="{A7C8A78E-3E20-44ED-BACA-8A4547BD56A6}" destId="{489BF764-EACD-4151-983A-80E92AE450AC}" srcOrd="1" destOrd="0" presId="urn:microsoft.com/office/officeart/2005/8/layout/orgChart1"/>
    <dgm:cxn modelId="{EE777EA6-C62D-482E-8707-1300F7D435B5}" type="presOf" srcId="{7D7989DE-D3BD-49B0-B50C-45395963343D}" destId="{5BF2FB4D-B671-4950-BA9B-1A1C3597C78A}" srcOrd="0" destOrd="0" presId="urn:microsoft.com/office/officeart/2005/8/layout/orgChart1"/>
    <dgm:cxn modelId="{21007BAD-D1B6-464F-B31A-B0331FE38E02}" type="presOf" srcId="{56310E9E-C2D2-4ECA-A63C-F9E77664048D}" destId="{7E558BC0-E8EA-40E2-BDDD-4E5AE8AEB4DD}" srcOrd="0" destOrd="0" presId="urn:microsoft.com/office/officeart/2005/8/layout/orgChart1"/>
    <dgm:cxn modelId="{FDBC4EAE-603A-4D42-8FD1-E2168A61DAB3}" type="presOf" srcId="{81455BEC-E9D8-4538-96FB-19498BB4F303}" destId="{41C7953E-CF5A-4FA0-A115-26A5D1C58058}" srcOrd="0" destOrd="0" presId="urn:microsoft.com/office/officeart/2005/8/layout/orgChart1"/>
    <dgm:cxn modelId="{9FB53EAF-D3DD-4BD1-A263-44604B418942}" type="presOf" srcId="{7AD4D690-E9B0-4000-ADC1-B5BB8598914B}" destId="{E2957821-D6DF-4CD9-9C91-65EF8D857407}" srcOrd="1" destOrd="0" presId="urn:microsoft.com/office/officeart/2005/8/layout/orgChart1"/>
    <dgm:cxn modelId="{BFE1FDB0-1999-42AD-8E3F-5995A2DA332C}" type="presOf" srcId="{99FD40FF-DAA6-482C-B9A0-502812172960}" destId="{054C862B-56C2-4F73-AF96-198893DABA95}" srcOrd="0" destOrd="0" presId="urn:microsoft.com/office/officeart/2005/8/layout/orgChart1"/>
    <dgm:cxn modelId="{9D9455B1-48A5-4681-9970-961E654D0DEB}" srcId="{1381F633-E085-434E-A76A-B28D79AB9307}" destId="{6028919C-5DDC-4BA2-8664-7DB64AC1AD4F}" srcOrd="1" destOrd="0" parTransId="{C5039D02-1DA4-4F85-A41B-46008316F2F2}" sibTransId="{177DB07E-8783-4D6A-BD6D-372141E00725}"/>
    <dgm:cxn modelId="{505C70B8-E899-4B26-BB7D-ABF222E5ECE9}" type="presOf" srcId="{5D46A1E7-F345-43A6-8A7B-CD944635070E}" destId="{F73D0E65-672A-48BC-BBAC-5CA91C3EF2E3}" srcOrd="1" destOrd="0" presId="urn:microsoft.com/office/officeart/2005/8/layout/orgChart1"/>
    <dgm:cxn modelId="{F7F42ABA-EBC9-4D35-99F5-9ACC2A854957}" type="presOf" srcId="{ADC47AF1-7014-4A90-973E-1E095479BBCF}" destId="{1401A4ED-1921-4D99-B2FA-A4812A95BC5F}" srcOrd="0" destOrd="0" presId="urn:microsoft.com/office/officeart/2005/8/layout/orgChart1"/>
    <dgm:cxn modelId="{727561BC-A82C-456F-8653-9FB0291904A3}" srcId="{1381F633-E085-434E-A76A-B28D79AB9307}" destId="{D6DF97A0-8D99-4903-BF1C-577C83E1D912}" srcOrd="3" destOrd="0" parTransId="{2E6E3F88-3508-4E94-BD11-4E51D3AC2AD7}" sibTransId="{4EEB8184-DC56-47E5-AF04-451C28096E57}"/>
    <dgm:cxn modelId="{FB8F35BD-8CF6-4D41-AA11-C3EF2041BADE}" type="presOf" srcId="{CA980F27-7147-4648-A30A-0A539A229D38}" destId="{39453D27-E3E0-4F2E-AA06-D2CF7510AA69}" srcOrd="0" destOrd="0" presId="urn:microsoft.com/office/officeart/2005/8/layout/orgChart1"/>
    <dgm:cxn modelId="{917E66BF-19B0-40F3-B135-C54AEC09263A}" srcId="{9EA16AD4-51C3-4AD9-A0C6-21C6DE48C4C0}" destId="{725D01F8-F830-4D72-87A8-382E5277E766}" srcOrd="0" destOrd="0" parTransId="{CEBD062D-531C-4289-9E48-3D8E77C1B1A7}" sibTransId="{6A94435B-B2F0-4716-8BAC-489C9EA64979}"/>
    <dgm:cxn modelId="{8D8A36C3-B7C1-4B69-8116-7EEBD7601A54}" type="presOf" srcId="{DF6EFBA3-0F56-4036-896D-2DB12A87C733}" destId="{B03ED336-28B5-49AB-89FE-639B89BA5EED}" srcOrd="0" destOrd="0" presId="urn:microsoft.com/office/officeart/2005/8/layout/orgChart1"/>
    <dgm:cxn modelId="{0F7E4DC4-CDFD-4133-8165-8ED7A5090634}" type="presOf" srcId="{8436E47E-56E1-443D-A8CD-83B7933035BE}" destId="{1C398014-4DA1-4E5C-AD00-70F0182825F9}" srcOrd="0" destOrd="0" presId="urn:microsoft.com/office/officeart/2005/8/layout/orgChart1"/>
    <dgm:cxn modelId="{D9FBDDC4-45B3-46E0-8763-DBA9B1824C66}" type="presOf" srcId="{D6DF97A0-8D99-4903-BF1C-577C83E1D912}" destId="{65695C1B-887C-4183-923A-3F2F28BFEABB}" srcOrd="1" destOrd="0" presId="urn:microsoft.com/office/officeart/2005/8/layout/orgChart1"/>
    <dgm:cxn modelId="{21DCA7C5-B99E-4BCC-9ED7-C8AC5EDBC2C5}" srcId="{6EA1F4CD-0708-4339-A47D-25F76AEDB4DB}" destId="{56310E9E-C2D2-4ECA-A63C-F9E77664048D}" srcOrd="1" destOrd="0" parTransId="{D6A23AC8-52FE-4056-B32C-1E9AA6533DEA}" sibTransId="{6BB658EB-5923-4A17-9613-672791B2AF91}"/>
    <dgm:cxn modelId="{B7963FC8-7E80-4F65-9577-2AAC55396EFB}" type="presOf" srcId="{447B92FE-200F-48AE-B66D-7A49E0F61273}" destId="{4C8B3C07-9CB8-4FEE-962F-15653949C352}" srcOrd="0" destOrd="0" presId="urn:microsoft.com/office/officeart/2005/8/layout/orgChart1"/>
    <dgm:cxn modelId="{05D741C9-CD4D-4C9E-A474-1D88D9436797}" srcId="{6028919C-5DDC-4BA2-8664-7DB64AC1AD4F}" destId="{447B92FE-200F-48AE-B66D-7A49E0F61273}" srcOrd="1" destOrd="0" parTransId="{14C2EF5C-A98E-4619-8755-9DE2A0E80E57}" sibTransId="{40927D07-A299-4437-9440-CDF4E3B5D9C1}"/>
    <dgm:cxn modelId="{86CF59C9-77AB-4345-AB29-97644D877520}" type="presOf" srcId="{725D01F8-F830-4D72-87A8-382E5277E766}" destId="{E20872ED-80F7-48BD-A65E-5E7898EE9D24}" srcOrd="1" destOrd="0" presId="urn:microsoft.com/office/officeart/2005/8/layout/orgChart1"/>
    <dgm:cxn modelId="{705570CB-AACC-4932-AC69-ECCEAB234EB2}" srcId="{972EFAB3-EBA7-42CB-B203-633F3ED75158}" destId="{82F270A4-2D20-4A9D-AB31-F0F495F63B88}" srcOrd="2" destOrd="0" parTransId="{CD4C90FB-D976-45A1-9C75-7BA1BE654F11}" sibTransId="{9F00C663-BCE7-4917-816E-99CD272D2589}"/>
    <dgm:cxn modelId="{E31A02CE-261F-4832-9AF5-359D5A92D530}" type="presOf" srcId="{CCF358F4-53C5-994C-A013-8AC21D75FEC2}" destId="{0CAF7A76-3B67-4B04-8908-AEB2CEB4435E}" srcOrd="0" destOrd="0" presId="urn:microsoft.com/office/officeart/2005/8/layout/orgChart1"/>
    <dgm:cxn modelId="{D8CC3ACF-6F0D-45B5-A344-9736631A64E8}" type="presOf" srcId="{9AE2C3FA-A06A-4891-9AA9-93C9FAC69EDB}" destId="{75FFEF53-FB58-4C78-A27B-69A126A2A360}" srcOrd="0" destOrd="0" presId="urn:microsoft.com/office/officeart/2005/8/layout/orgChart1"/>
    <dgm:cxn modelId="{C6A59BDC-6F31-4CCF-92FF-B7AAFF743D90}" type="presOf" srcId="{2C5355AF-901E-4B96-8D3A-7F38E7A359D7}" destId="{B1AE3C8B-F1FD-4DAD-86F5-E6920CC875E0}" srcOrd="0" destOrd="0" presId="urn:microsoft.com/office/officeart/2005/8/layout/orgChart1"/>
    <dgm:cxn modelId="{448C41E0-88B2-47F6-9E2F-FDA83A46B539}" type="presOf" srcId="{58AA5BF0-8681-43E3-94C2-30A864FDA75B}" destId="{A5751854-7B2D-4ACE-8422-537898975E24}" srcOrd="0" destOrd="0" presId="urn:microsoft.com/office/officeart/2005/8/layout/orgChart1"/>
    <dgm:cxn modelId="{26A7C0E0-19A8-4C82-82ED-BBEA970B3CFC}" srcId="{9EA16AD4-51C3-4AD9-A0C6-21C6DE48C4C0}" destId="{CA980F27-7147-4648-A30A-0A539A229D38}" srcOrd="1" destOrd="0" parTransId="{9A7117F4-FD58-4538-ADA0-7656B1AA849D}" sibTransId="{B7831900-0C55-4C26-8E32-B39959C11098}"/>
    <dgm:cxn modelId="{F1B5E9E2-BE40-4AA1-9A3A-DA7161A34DF6}" type="presOf" srcId="{A7C8A78E-3E20-44ED-BACA-8A4547BD56A6}" destId="{38D94F53-E080-454A-9026-BD6DC59A2934}" srcOrd="0" destOrd="0" presId="urn:microsoft.com/office/officeart/2005/8/layout/orgChart1"/>
    <dgm:cxn modelId="{FDCF28E4-1C1F-46D0-9010-049DA46AEEAF}" type="presOf" srcId="{196F8084-3844-4CC7-BA68-F005ACA42344}" destId="{43EF3EE7-F07A-499F-BB4E-965653CE05EE}" srcOrd="0" destOrd="0" presId="urn:microsoft.com/office/officeart/2005/8/layout/orgChart1"/>
    <dgm:cxn modelId="{DBDE5DE4-7CB5-4511-85C2-6D73AE78D2D1}" srcId="{56310E9E-C2D2-4ECA-A63C-F9E77664048D}" destId="{1381F633-E085-434E-A76A-B28D79AB9307}" srcOrd="0" destOrd="0" parTransId="{B0D143E2-3E6C-468E-AAE1-40F3A00B1283}" sibTransId="{7C40146E-3088-4B1F-8968-82B6B8B75086}"/>
    <dgm:cxn modelId="{0567A8E5-152D-4AAA-987B-69D0C054D453}" type="presOf" srcId="{1381F633-E085-434E-A76A-B28D79AB9307}" destId="{7C5A20FA-E7DC-47E8-8AD4-FBCAED0B2B11}" srcOrd="0" destOrd="0" presId="urn:microsoft.com/office/officeart/2005/8/layout/orgChart1"/>
    <dgm:cxn modelId="{62F3E0E6-386C-4239-B6B6-BB274F3B0C34}" type="presOf" srcId="{82F270A4-2D20-4A9D-AB31-F0F495F63B88}" destId="{4BE62B37-B320-4006-8409-285091550C1C}" srcOrd="0" destOrd="0" presId="urn:microsoft.com/office/officeart/2005/8/layout/orgChart1"/>
    <dgm:cxn modelId="{41A499E8-04FC-4741-8706-2779478CCB71}" type="presOf" srcId="{56310E9E-C2D2-4ECA-A63C-F9E77664048D}" destId="{A4DD394A-FC5F-457E-AE1D-46AB2BFF3F62}" srcOrd="1" destOrd="0" presId="urn:microsoft.com/office/officeart/2005/8/layout/orgChart1"/>
    <dgm:cxn modelId="{209186E9-AF14-41E9-905C-118309C47776}" srcId="{1381F633-E085-434E-A76A-B28D79AB9307}" destId="{9EA16AD4-51C3-4AD9-A0C6-21C6DE48C4C0}" srcOrd="2" destOrd="0" parTransId="{949E0479-8D3D-4B46-B3E1-0CBE3449D70D}" sibTransId="{5B9F7299-4CAC-44E6-8935-D355BA7DE627}"/>
    <dgm:cxn modelId="{B196DEE9-BDBD-40D7-B11F-1BB1D01C042F}" srcId="{196F8084-3844-4CC7-BA68-F005ACA42344}" destId="{CE52C8D5-2DB0-4602-AD01-0C6D41E11A63}" srcOrd="0" destOrd="0" parTransId="{7EA7ADBA-3D81-4563-B74E-75B5889B8109}" sibTransId="{B59DF6CE-4CB4-4AB2-8C06-8EB601BF2A10}"/>
    <dgm:cxn modelId="{21AC0CEA-E7F5-4FFD-A30C-493B7C0B76B2}" type="presOf" srcId="{5E51616D-399B-4B6A-8EEB-64653498B6E0}" destId="{C057B0C3-3F49-474C-A6B4-C96E8F290E03}" srcOrd="0" destOrd="0" presId="urn:microsoft.com/office/officeart/2005/8/layout/orgChart1"/>
    <dgm:cxn modelId="{AD8C4BEA-30C7-4EA6-94B1-E2B4F9DA2AF9}" type="presOf" srcId="{99FD40FF-DAA6-482C-B9A0-502812172960}" destId="{867E1BB4-A173-4B43-927A-2F10D8DD7A1A}" srcOrd="1" destOrd="0" presId="urn:microsoft.com/office/officeart/2005/8/layout/orgChart1"/>
    <dgm:cxn modelId="{ED2B3DEB-73A0-4934-BB53-8E97BC7B8E0D}" type="presOf" srcId="{CEBD062D-531C-4289-9E48-3D8E77C1B1A7}" destId="{58B16F95-F843-4976-8BAC-15EAA9DA4EDB}" srcOrd="0" destOrd="0" presId="urn:microsoft.com/office/officeart/2005/8/layout/orgChart1"/>
    <dgm:cxn modelId="{77E737EE-6167-4272-ADC6-BBD5025146C9}" type="presOf" srcId="{96D07303-2B8C-4BBE-B10D-E671780F7337}" destId="{273045FE-1CD8-4FAF-A979-988E10878456}" srcOrd="0" destOrd="0" presId="urn:microsoft.com/office/officeart/2005/8/layout/orgChart1"/>
    <dgm:cxn modelId="{12DEEFF1-B09D-49C1-9A17-D2D487A712A9}" srcId="{6028919C-5DDC-4BA2-8664-7DB64AC1AD4F}" destId="{7D7989DE-D3BD-49B0-B50C-45395963343D}" srcOrd="0" destOrd="0" parTransId="{05CD94AA-0680-4283-9906-AC82273052BF}" sibTransId="{C9698BE2-8D0E-4ED1-8C52-7A7B50C55CE2}"/>
    <dgm:cxn modelId="{D89A1DF8-0E57-4A31-B30D-B6A0E68B9040}" type="presOf" srcId="{09222F5F-7B89-44AD-A421-70046EF06D5A}" destId="{B8DC5B2F-F7E7-4262-AA73-51CB1257B494}" srcOrd="1" destOrd="0" presId="urn:microsoft.com/office/officeart/2005/8/layout/orgChart1"/>
    <dgm:cxn modelId="{625FD7FA-84E4-4504-AB30-66309B11ED1E}" srcId="{6028919C-5DDC-4BA2-8664-7DB64AC1AD4F}" destId="{7AD4D690-E9B0-4000-ADC1-B5BB8598914B}" srcOrd="4" destOrd="0" parTransId="{ACA030AC-B925-4052-8B1F-BF04CA6A12A8}" sibTransId="{1A769ABF-7F92-46FF-BECD-8904434D9165}"/>
    <dgm:cxn modelId="{D72C74FE-02E2-4381-97C2-A4F82C006171}" type="presOf" srcId="{C15A1DC2-0CE2-4C9F-877F-ED8BF8D91CDA}" destId="{9AC6235E-6225-4A3E-A1E5-CAB508503026}" srcOrd="0" destOrd="0" presId="urn:microsoft.com/office/officeart/2005/8/layout/orgChart1"/>
    <dgm:cxn modelId="{4C5C56FE-8AC1-44B9-9136-1A48AD76AFD2}" type="presOf" srcId="{972EFAB3-EBA7-42CB-B203-633F3ED75158}" destId="{90B747AE-F4BA-4E9B-9B56-16EA0327CF8E}" srcOrd="0" destOrd="0" presId="urn:microsoft.com/office/officeart/2005/8/layout/orgChart1"/>
    <dgm:cxn modelId="{A326951D-DFE0-4A72-A2FD-0CA9668DDFB9}" type="presParOf" srcId="{8ACA2DE3-4EC7-497B-A9B1-E86C4F6C44EE}" destId="{05E08DF8-C5E4-4FCB-B459-DC2CCEF132D2}" srcOrd="0" destOrd="0" presId="urn:microsoft.com/office/officeart/2005/8/layout/orgChart1"/>
    <dgm:cxn modelId="{3D53F90C-DE14-48C4-B6F8-2442391AAB2C}" type="presParOf" srcId="{05E08DF8-C5E4-4FCB-B459-DC2CCEF132D2}" destId="{72D786D7-F87B-44C1-9234-C5492CA3A21A}" srcOrd="0" destOrd="0" presId="urn:microsoft.com/office/officeart/2005/8/layout/orgChart1"/>
    <dgm:cxn modelId="{B4D20837-D6CF-481A-911C-AD129A32917B}" type="presParOf" srcId="{72D786D7-F87B-44C1-9234-C5492CA3A21A}" destId="{188A0E54-520A-49B9-A1E2-0840CB0B1648}" srcOrd="0" destOrd="0" presId="urn:microsoft.com/office/officeart/2005/8/layout/orgChart1"/>
    <dgm:cxn modelId="{3BF41E92-CE33-4515-B3F9-E33339F5C0C3}" type="presParOf" srcId="{72D786D7-F87B-44C1-9234-C5492CA3A21A}" destId="{15DD34EE-C0AC-4A98-B746-829C49B9EDD3}" srcOrd="1" destOrd="0" presId="urn:microsoft.com/office/officeart/2005/8/layout/orgChart1"/>
    <dgm:cxn modelId="{8910CF19-E7AA-4D8E-88FD-CF0DEE16EFAF}" type="presParOf" srcId="{05E08DF8-C5E4-4FCB-B459-DC2CCEF132D2}" destId="{48DB9DE3-4684-4025-951C-B358E482CB45}" srcOrd="1" destOrd="0" presId="urn:microsoft.com/office/officeart/2005/8/layout/orgChart1"/>
    <dgm:cxn modelId="{BE3A9EFC-4203-47DD-A836-074065E3D723}" type="presParOf" srcId="{05E08DF8-C5E4-4FCB-B459-DC2CCEF132D2}" destId="{1E5723F2-AA30-447F-9978-31022EB418B9}" srcOrd="2" destOrd="0" presId="urn:microsoft.com/office/officeart/2005/8/layout/orgChart1"/>
    <dgm:cxn modelId="{1BF11747-9BD2-480B-9601-6299E39CC429}" type="presParOf" srcId="{8ACA2DE3-4EC7-497B-A9B1-E86C4F6C44EE}" destId="{7B4A30E8-7969-4D20-9D99-6B257A7F98FA}" srcOrd="1" destOrd="0" presId="urn:microsoft.com/office/officeart/2005/8/layout/orgChart1"/>
    <dgm:cxn modelId="{53A5430C-9238-414B-A9BD-8860B02EB235}" type="presParOf" srcId="{7B4A30E8-7969-4D20-9D99-6B257A7F98FA}" destId="{0503F375-A97D-401B-AF6F-C0BFBAA5DF90}" srcOrd="0" destOrd="0" presId="urn:microsoft.com/office/officeart/2005/8/layout/orgChart1"/>
    <dgm:cxn modelId="{7078C212-0838-484F-BBC6-A5499FF0CBE3}" type="presParOf" srcId="{0503F375-A97D-401B-AF6F-C0BFBAA5DF90}" destId="{7E558BC0-E8EA-40E2-BDDD-4E5AE8AEB4DD}" srcOrd="0" destOrd="0" presId="urn:microsoft.com/office/officeart/2005/8/layout/orgChart1"/>
    <dgm:cxn modelId="{AEBFE6B8-D29C-4ED6-91ED-1CDDF23D9C20}" type="presParOf" srcId="{0503F375-A97D-401B-AF6F-C0BFBAA5DF90}" destId="{A4DD394A-FC5F-457E-AE1D-46AB2BFF3F62}" srcOrd="1" destOrd="0" presId="urn:microsoft.com/office/officeart/2005/8/layout/orgChart1"/>
    <dgm:cxn modelId="{CDB9D24F-F5C1-4970-AAC6-61846BC6602E}" type="presParOf" srcId="{7B4A30E8-7969-4D20-9D99-6B257A7F98FA}" destId="{57C91FA2-E95D-43C8-9C9C-DFFB59FF3A7E}" srcOrd="1" destOrd="0" presId="urn:microsoft.com/office/officeart/2005/8/layout/orgChart1"/>
    <dgm:cxn modelId="{D9B288B3-7AB8-43DF-B6EE-79DA069D4BBD}" type="presParOf" srcId="{57C91FA2-E95D-43C8-9C9C-DFFB59FF3A7E}" destId="{C48E2083-21BC-422C-9005-8D39F896B2B8}" srcOrd="0" destOrd="0" presId="urn:microsoft.com/office/officeart/2005/8/layout/orgChart1"/>
    <dgm:cxn modelId="{930C7389-0FD5-40B9-BE1F-9B51C827C5A7}" type="presParOf" srcId="{57C91FA2-E95D-43C8-9C9C-DFFB59FF3A7E}" destId="{2E54CC45-728C-4077-A440-3F655938B38D}" srcOrd="1" destOrd="0" presId="urn:microsoft.com/office/officeart/2005/8/layout/orgChart1"/>
    <dgm:cxn modelId="{FECE1D0B-A99A-448C-9708-9C784712DF7F}" type="presParOf" srcId="{2E54CC45-728C-4077-A440-3F655938B38D}" destId="{8B0BFA11-4A05-4613-A33C-09EF7F5B373A}" srcOrd="0" destOrd="0" presId="urn:microsoft.com/office/officeart/2005/8/layout/orgChart1"/>
    <dgm:cxn modelId="{C2C91D8A-394A-4527-B959-6B2AB0F53D1D}" type="presParOf" srcId="{8B0BFA11-4A05-4613-A33C-09EF7F5B373A}" destId="{7C5A20FA-E7DC-47E8-8AD4-FBCAED0B2B11}" srcOrd="0" destOrd="0" presId="urn:microsoft.com/office/officeart/2005/8/layout/orgChart1"/>
    <dgm:cxn modelId="{89C13CB5-A89B-48AF-8217-218358260013}" type="presParOf" srcId="{8B0BFA11-4A05-4613-A33C-09EF7F5B373A}" destId="{5C7DEC18-3395-4722-9802-4A1F113DB471}" srcOrd="1" destOrd="0" presId="urn:microsoft.com/office/officeart/2005/8/layout/orgChart1"/>
    <dgm:cxn modelId="{BF9352BA-05C7-477E-A5D7-350762C71A9F}" type="presParOf" srcId="{2E54CC45-728C-4077-A440-3F655938B38D}" destId="{412E7152-633E-4182-8303-7FFD523783B8}" srcOrd="1" destOrd="0" presId="urn:microsoft.com/office/officeart/2005/8/layout/orgChart1"/>
    <dgm:cxn modelId="{330F5E84-E0FE-4170-B120-F92D4FFC04FD}" type="presParOf" srcId="{412E7152-633E-4182-8303-7FFD523783B8}" destId="{133BE55F-178A-4752-9E68-BAC4F4B6EF12}" srcOrd="0" destOrd="0" presId="urn:microsoft.com/office/officeart/2005/8/layout/orgChart1"/>
    <dgm:cxn modelId="{D894F22E-266E-4DC4-97AA-3D3B590E5CE6}" type="presParOf" srcId="{412E7152-633E-4182-8303-7FFD523783B8}" destId="{6F2A69E2-22C0-4450-BEC0-EA7D11A84DE6}" srcOrd="1" destOrd="0" presId="urn:microsoft.com/office/officeart/2005/8/layout/orgChart1"/>
    <dgm:cxn modelId="{1DF8244A-E1E6-474E-8267-60FA06C61274}" type="presParOf" srcId="{6F2A69E2-22C0-4450-BEC0-EA7D11A84DE6}" destId="{7DD9EB3F-5CD4-4AFA-8C89-317E53442C41}" srcOrd="0" destOrd="0" presId="urn:microsoft.com/office/officeart/2005/8/layout/orgChart1"/>
    <dgm:cxn modelId="{BDEFDBC5-497D-4C49-859E-FF2E26FBED9B}" type="presParOf" srcId="{7DD9EB3F-5CD4-4AFA-8C89-317E53442C41}" destId="{90B747AE-F4BA-4E9B-9B56-16EA0327CF8E}" srcOrd="0" destOrd="0" presId="urn:microsoft.com/office/officeart/2005/8/layout/orgChart1"/>
    <dgm:cxn modelId="{05982D0D-373B-4438-AB90-C25DF74F9873}" type="presParOf" srcId="{7DD9EB3F-5CD4-4AFA-8C89-317E53442C41}" destId="{0EBA706E-0A35-423E-AA3F-8667B8DC35FE}" srcOrd="1" destOrd="0" presId="urn:microsoft.com/office/officeart/2005/8/layout/orgChart1"/>
    <dgm:cxn modelId="{307C3BD5-E6D7-4208-98FC-F910AB024FA1}" type="presParOf" srcId="{6F2A69E2-22C0-4450-BEC0-EA7D11A84DE6}" destId="{B8978E57-7677-4A32-889E-3B17E8F1F60D}" srcOrd="1" destOrd="0" presId="urn:microsoft.com/office/officeart/2005/8/layout/orgChart1"/>
    <dgm:cxn modelId="{D5ADCD19-0A02-4FD0-8550-BF5DEC0BEB15}" type="presParOf" srcId="{B8978E57-7677-4A32-889E-3B17E8F1F60D}" destId="{41C7953E-CF5A-4FA0-A115-26A5D1C58058}" srcOrd="0" destOrd="0" presId="urn:microsoft.com/office/officeart/2005/8/layout/orgChart1"/>
    <dgm:cxn modelId="{CC83E9D4-30C5-4C21-B567-FBD323AE720F}" type="presParOf" srcId="{B8978E57-7677-4A32-889E-3B17E8F1F60D}" destId="{D925069A-74CB-4629-92C2-7894162C5391}" srcOrd="1" destOrd="0" presId="urn:microsoft.com/office/officeart/2005/8/layout/orgChart1"/>
    <dgm:cxn modelId="{12E54637-2B8D-4157-848F-CEF3228999D9}" type="presParOf" srcId="{D925069A-74CB-4629-92C2-7894162C5391}" destId="{F6650CE3-2DC8-4267-827E-4A58DD9B67C9}" srcOrd="0" destOrd="0" presId="urn:microsoft.com/office/officeart/2005/8/layout/orgChart1"/>
    <dgm:cxn modelId="{ECC964E5-43CE-4B70-89CB-1735823D58EA}" type="presParOf" srcId="{F6650CE3-2DC8-4267-827E-4A58DD9B67C9}" destId="{57EC9C6D-9261-44A3-B635-E56BA471B5E4}" srcOrd="0" destOrd="0" presId="urn:microsoft.com/office/officeart/2005/8/layout/orgChart1"/>
    <dgm:cxn modelId="{66C645FD-9CA5-41B3-9A1C-32F915FF067E}" type="presParOf" srcId="{F6650CE3-2DC8-4267-827E-4A58DD9B67C9}" destId="{267E611E-D08C-4F83-A45A-7E7A88E8E450}" srcOrd="1" destOrd="0" presId="urn:microsoft.com/office/officeart/2005/8/layout/orgChart1"/>
    <dgm:cxn modelId="{D09DD6A2-C50C-4802-91D1-8BFA3E134D9A}" type="presParOf" srcId="{D925069A-74CB-4629-92C2-7894162C5391}" destId="{0D43FB7E-6523-4885-8F29-8F38161DAC9C}" srcOrd="1" destOrd="0" presId="urn:microsoft.com/office/officeart/2005/8/layout/orgChart1"/>
    <dgm:cxn modelId="{EBA735DD-3DBD-4922-8048-BDDE55EC9099}" type="presParOf" srcId="{D925069A-74CB-4629-92C2-7894162C5391}" destId="{A6712100-0EA7-4816-8EF0-57E89736111C}" srcOrd="2" destOrd="0" presId="urn:microsoft.com/office/officeart/2005/8/layout/orgChart1"/>
    <dgm:cxn modelId="{59F0CBB7-A931-4990-801A-1B851C5CBF58}" type="presParOf" srcId="{B8978E57-7677-4A32-889E-3B17E8F1F60D}" destId="{B1AE3C8B-F1FD-4DAD-86F5-E6920CC875E0}" srcOrd="2" destOrd="0" presId="urn:microsoft.com/office/officeart/2005/8/layout/orgChart1"/>
    <dgm:cxn modelId="{3C322317-E4E9-4BE6-A660-49062F18AF6E}" type="presParOf" srcId="{B8978E57-7677-4A32-889E-3B17E8F1F60D}" destId="{41DDA07C-9C69-480F-9A62-B2FE2BDD6392}" srcOrd="3" destOrd="0" presId="urn:microsoft.com/office/officeart/2005/8/layout/orgChart1"/>
    <dgm:cxn modelId="{A4BE2AA5-AEE6-48E1-B6DD-E29FADA73EB7}" type="presParOf" srcId="{41DDA07C-9C69-480F-9A62-B2FE2BDD6392}" destId="{6F3263FD-5CF8-4E78-ADE1-3D49A54F056D}" srcOrd="0" destOrd="0" presId="urn:microsoft.com/office/officeart/2005/8/layout/orgChart1"/>
    <dgm:cxn modelId="{679E9F73-D806-43A9-A932-6F68DE80976C}" type="presParOf" srcId="{6F3263FD-5CF8-4E78-ADE1-3D49A54F056D}" destId="{D80AD4FD-B550-4433-A2C6-DC18C8BA149B}" srcOrd="0" destOrd="0" presId="urn:microsoft.com/office/officeart/2005/8/layout/orgChart1"/>
    <dgm:cxn modelId="{E7FF0211-15D7-4D45-8A56-AD6F80E596C0}" type="presParOf" srcId="{6F3263FD-5CF8-4E78-ADE1-3D49A54F056D}" destId="{B8DC5B2F-F7E7-4262-AA73-51CB1257B494}" srcOrd="1" destOrd="0" presId="urn:microsoft.com/office/officeart/2005/8/layout/orgChart1"/>
    <dgm:cxn modelId="{FA5B0C1B-556E-4FFE-8AB5-A2EA9A0B7771}" type="presParOf" srcId="{41DDA07C-9C69-480F-9A62-B2FE2BDD6392}" destId="{BFD79C06-7530-421C-A328-43A5FA4B56CB}" srcOrd="1" destOrd="0" presId="urn:microsoft.com/office/officeart/2005/8/layout/orgChart1"/>
    <dgm:cxn modelId="{4D421595-B353-4B20-BAB6-A0C7E1A79408}" type="presParOf" srcId="{41DDA07C-9C69-480F-9A62-B2FE2BDD6392}" destId="{30F4A883-DB42-43FC-817A-E04DAFAF3940}" srcOrd="2" destOrd="0" presId="urn:microsoft.com/office/officeart/2005/8/layout/orgChart1"/>
    <dgm:cxn modelId="{F3E9FE65-3248-46AA-886E-BC9FAC2BFFC8}" type="presParOf" srcId="{B8978E57-7677-4A32-889E-3B17E8F1F60D}" destId="{4F2E305F-E6F0-4A0A-9001-D78E27647D04}" srcOrd="4" destOrd="0" presId="urn:microsoft.com/office/officeart/2005/8/layout/orgChart1"/>
    <dgm:cxn modelId="{C796C67A-976A-4FB3-9745-5BEE83297D14}" type="presParOf" srcId="{B8978E57-7677-4A32-889E-3B17E8F1F60D}" destId="{89FE69F0-1280-4E23-9C18-00AB9780C84C}" srcOrd="5" destOrd="0" presId="urn:microsoft.com/office/officeart/2005/8/layout/orgChart1"/>
    <dgm:cxn modelId="{89689772-26E4-48B6-A989-4DD8BAA16AB8}" type="presParOf" srcId="{89FE69F0-1280-4E23-9C18-00AB9780C84C}" destId="{BF43BA45-1AB1-4182-A16E-D6BC091530FB}" srcOrd="0" destOrd="0" presId="urn:microsoft.com/office/officeart/2005/8/layout/orgChart1"/>
    <dgm:cxn modelId="{E57CE1D3-C258-4391-AA71-C839352AFF47}" type="presParOf" srcId="{BF43BA45-1AB1-4182-A16E-D6BC091530FB}" destId="{4BE62B37-B320-4006-8409-285091550C1C}" srcOrd="0" destOrd="0" presId="urn:microsoft.com/office/officeart/2005/8/layout/orgChart1"/>
    <dgm:cxn modelId="{308A21A0-9A2A-4F99-935F-316AA6FDCDCF}" type="presParOf" srcId="{BF43BA45-1AB1-4182-A16E-D6BC091530FB}" destId="{A1E8072F-12E3-4925-9BEA-768FA154AA6D}" srcOrd="1" destOrd="0" presId="urn:microsoft.com/office/officeart/2005/8/layout/orgChart1"/>
    <dgm:cxn modelId="{AEC39946-3FB7-4AA2-A164-DCD8CD17DFEA}" type="presParOf" srcId="{89FE69F0-1280-4E23-9C18-00AB9780C84C}" destId="{6D4E034B-E696-4D12-B49D-F2D930EEF2CB}" srcOrd="1" destOrd="0" presId="urn:microsoft.com/office/officeart/2005/8/layout/orgChart1"/>
    <dgm:cxn modelId="{D1462293-0FE4-4DC1-B4C3-6BE393E22AC2}" type="presParOf" srcId="{89FE69F0-1280-4E23-9C18-00AB9780C84C}" destId="{6677FCC4-9735-4BB7-8302-25C95DBAEC21}" srcOrd="2" destOrd="0" presId="urn:microsoft.com/office/officeart/2005/8/layout/orgChart1"/>
    <dgm:cxn modelId="{D6A25430-E5B8-4453-BE8F-F9715B870B37}" type="presParOf" srcId="{B8978E57-7677-4A32-889E-3B17E8F1F60D}" destId="{64A6F02E-A345-427C-849F-E066F5861FA8}" srcOrd="6" destOrd="0" presId="urn:microsoft.com/office/officeart/2005/8/layout/orgChart1"/>
    <dgm:cxn modelId="{3415BFB1-BEBA-494A-862F-173DE4354801}" type="presParOf" srcId="{B8978E57-7677-4A32-889E-3B17E8F1F60D}" destId="{B1D3F22B-F5E5-493F-AB32-2FE5BCF35EE6}" srcOrd="7" destOrd="0" presId="urn:microsoft.com/office/officeart/2005/8/layout/orgChart1"/>
    <dgm:cxn modelId="{D5FDAFEE-1C87-4158-B9E9-307BABDA1239}" type="presParOf" srcId="{B1D3F22B-F5E5-493F-AB32-2FE5BCF35EE6}" destId="{04D252EA-CFE4-437C-9676-BC65EB9C733C}" srcOrd="0" destOrd="0" presId="urn:microsoft.com/office/officeart/2005/8/layout/orgChart1"/>
    <dgm:cxn modelId="{969EF76D-787C-4167-8620-600B0EC00393}" type="presParOf" srcId="{04D252EA-CFE4-437C-9676-BC65EB9C733C}" destId="{FA160F29-595B-4751-AE42-F09388EEDCE7}" srcOrd="0" destOrd="0" presId="urn:microsoft.com/office/officeart/2005/8/layout/orgChart1"/>
    <dgm:cxn modelId="{4351C4C1-B568-4072-9815-1155A71D5894}" type="presParOf" srcId="{04D252EA-CFE4-437C-9676-BC65EB9C733C}" destId="{B45FE93F-583D-4460-9D9F-734597AB20FB}" srcOrd="1" destOrd="0" presId="urn:microsoft.com/office/officeart/2005/8/layout/orgChart1"/>
    <dgm:cxn modelId="{A9E6D784-24AC-443D-A2F0-06C030D8C30F}" type="presParOf" srcId="{B1D3F22B-F5E5-493F-AB32-2FE5BCF35EE6}" destId="{93208729-B056-460C-9551-5DA4BAB0D075}" srcOrd="1" destOrd="0" presId="urn:microsoft.com/office/officeart/2005/8/layout/orgChart1"/>
    <dgm:cxn modelId="{984FE041-8881-4947-9DC0-9C39FF5BBF6D}" type="presParOf" srcId="{B1D3F22B-F5E5-493F-AB32-2FE5BCF35EE6}" destId="{B4A24E3A-F0A9-481E-9CE9-BEDBBF39108E}" srcOrd="2" destOrd="0" presId="urn:microsoft.com/office/officeart/2005/8/layout/orgChart1"/>
    <dgm:cxn modelId="{B9090B2A-BF09-47BE-B538-4284B56245B4}" type="presParOf" srcId="{B8978E57-7677-4A32-889E-3B17E8F1F60D}" destId="{A5751854-7B2D-4ACE-8422-537898975E24}" srcOrd="8" destOrd="0" presId="urn:microsoft.com/office/officeart/2005/8/layout/orgChart1"/>
    <dgm:cxn modelId="{3322A141-B1D3-4A07-897A-E663966D7E5E}" type="presParOf" srcId="{B8978E57-7677-4A32-889E-3B17E8F1F60D}" destId="{C862E7EE-9391-4241-96CB-734E4B135C06}" srcOrd="9" destOrd="0" presId="urn:microsoft.com/office/officeart/2005/8/layout/orgChart1"/>
    <dgm:cxn modelId="{1D8B44C2-3634-496D-8418-8477D8482A6E}" type="presParOf" srcId="{C862E7EE-9391-4241-96CB-734E4B135C06}" destId="{C94DD3C1-A6F1-4711-A2EA-78E539613BD9}" srcOrd="0" destOrd="0" presId="urn:microsoft.com/office/officeart/2005/8/layout/orgChart1"/>
    <dgm:cxn modelId="{0DFC4FE2-3034-4546-BBAD-AD5C76865B48}" type="presParOf" srcId="{C94DD3C1-A6F1-4711-A2EA-78E539613BD9}" destId="{B03ED336-28B5-49AB-89FE-639B89BA5EED}" srcOrd="0" destOrd="0" presId="urn:microsoft.com/office/officeart/2005/8/layout/orgChart1"/>
    <dgm:cxn modelId="{0E3F1FC2-ABA4-46E2-99E7-C7F282972D6D}" type="presParOf" srcId="{C94DD3C1-A6F1-4711-A2EA-78E539613BD9}" destId="{B8ED3E8A-F37B-4AA9-8D0D-94AF3291DD28}" srcOrd="1" destOrd="0" presId="urn:microsoft.com/office/officeart/2005/8/layout/orgChart1"/>
    <dgm:cxn modelId="{5A898582-0D80-4470-9790-F36D62F48FF9}" type="presParOf" srcId="{C862E7EE-9391-4241-96CB-734E4B135C06}" destId="{32833FB8-858A-4971-A941-9B34D1704CBA}" srcOrd="1" destOrd="0" presId="urn:microsoft.com/office/officeart/2005/8/layout/orgChart1"/>
    <dgm:cxn modelId="{4E1922E9-1067-4299-9CD6-C738C98FA81D}" type="presParOf" srcId="{C862E7EE-9391-4241-96CB-734E4B135C06}" destId="{7C5AC4C7-916F-4E30-8F9F-7870A43CD0D3}" srcOrd="2" destOrd="0" presId="urn:microsoft.com/office/officeart/2005/8/layout/orgChart1"/>
    <dgm:cxn modelId="{872A12FA-016A-4282-97BD-90435E4F62E0}" type="presParOf" srcId="{6F2A69E2-22C0-4450-BEC0-EA7D11A84DE6}" destId="{5588FC1B-0C27-46A8-9085-9EAC2C4969F5}" srcOrd="2" destOrd="0" presId="urn:microsoft.com/office/officeart/2005/8/layout/orgChart1"/>
    <dgm:cxn modelId="{13C43234-BE40-413B-A72B-755073CC6B8E}" type="presParOf" srcId="{412E7152-633E-4182-8303-7FFD523783B8}" destId="{17CD194A-81A0-47AF-B214-6125DFF00AFE}" srcOrd="2" destOrd="0" presId="urn:microsoft.com/office/officeart/2005/8/layout/orgChart1"/>
    <dgm:cxn modelId="{EC0C6468-31A9-49A7-9A61-92A4078437B8}" type="presParOf" srcId="{412E7152-633E-4182-8303-7FFD523783B8}" destId="{8E59A002-1BF7-417F-B361-1DD07382C05E}" srcOrd="3" destOrd="0" presId="urn:microsoft.com/office/officeart/2005/8/layout/orgChart1"/>
    <dgm:cxn modelId="{5A4731E6-67BA-423F-BA90-F89080DC3F04}" type="presParOf" srcId="{8E59A002-1BF7-417F-B361-1DD07382C05E}" destId="{A33C19DB-34D8-458C-834D-8D597B1BECF2}" srcOrd="0" destOrd="0" presId="urn:microsoft.com/office/officeart/2005/8/layout/orgChart1"/>
    <dgm:cxn modelId="{9E0473E1-DD03-45F1-8694-BFF0409C79F1}" type="presParOf" srcId="{A33C19DB-34D8-458C-834D-8D597B1BECF2}" destId="{DB5D760F-9A53-4EA8-A99B-3A4A7DE17CD7}" srcOrd="0" destOrd="0" presId="urn:microsoft.com/office/officeart/2005/8/layout/orgChart1"/>
    <dgm:cxn modelId="{B6128C0E-5B24-48C3-85B4-2417126B9C1C}" type="presParOf" srcId="{A33C19DB-34D8-458C-834D-8D597B1BECF2}" destId="{27CA4219-B784-4466-9EE0-3FC50527F33B}" srcOrd="1" destOrd="0" presId="urn:microsoft.com/office/officeart/2005/8/layout/orgChart1"/>
    <dgm:cxn modelId="{ACEEE841-D440-4BAC-88A9-62C13923A35F}" type="presParOf" srcId="{8E59A002-1BF7-417F-B361-1DD07382C05E}" destId="{F5E9852B-FBB7-4E1F-B5EB-3FA1BBCA8C79}" srcOrd="1" destOrd="0" presId="urn:microsoft.com/office/officeart/2005/8/layout/orgChart1"/>
    <dgm:cxn modelId="{62B26423-0B59-44C7-A698-15F75EDD9B5B}" type="presParOf" srcId="{F5E9852B-FBB7-4E1F-B5EB-3FA1BBCA8C79}" destId="{EC4C11D9-0FD1-459B-9192-79C941BE555C}" srcOrd="0" destOrd="0" presId="urn:microsoft.com/office/officeart/2005/8/layout/orgChart1"/>
    <dgm:cxn modelId="{5711B82B-DAA4-4813-84D7-6F8F519FC761}" type="presParOf" srcId="{F5E9852B-FBB7-4E1F-B5EB-3FA1BBCA8C79}" destId="{4D891A1F-BEB6-4983-A1FB-63915F99E455}" srcOrd="1" destOrd="0" presId="urn:microsoft.com/office/officeart/2005/8/layout/orgChart1"/>
    <dgm:cxn modelId="{EDD78D33-61BE-4DCB-B3FE-4D98A0D00CF1}" type="presParOf" srcId="{4D891A1F-BEB6-4983-A1FB-63915F99E455}" destId="{B6F8843C-5BE3-4989-929D-A74A7616B646}" srcOrd="0" destOrd="0" presId="urn:microsoft.com/office/officeart/2005/8/layout/orgChart1"/>
    <dgm:cxn modelId="{0A647C68-364C-4793-9559-A774A405AC78}" type="presParOf" srcId="{B6F8843C-5BE3-4989-929D-A74A7616B646}" destId="{5BF2FB4D-B671-4950-BA9B-1A1C3597C78A}" srcOrd="0" destOrd="0" presId="urn:microsoft.com/office/officeart/2005/8/layout/orgChart1"/>
    <dgm:cxn modelId="{600A9E56-F66C-4F03-84FE-622C9878FB9A}" type="presParOf" srcId="{B6F8843C-5BE3-4989-929D-A74A7616B646}" destId="{E5872341-7792-452C-8005-8328E0C6584A}" srcOrd="1" destOrd="0" presId="urn:microsoft.com/office/officeart/2005/8/layout/orgChart1"/>
    <dgm:cxn modelId="{295F8F6A-D6F5-421A-83C3-C6A7C91BBBF7}" type="presParOf" srcId="{4D891A1F-BEB6-4983-A1FB-63915F99E455}" destId="{48ADAFDC-B556-4966-8A29-BB376B8B59F2}" srcOrd="1" destOrd="0" presId="urn:microsoft.com/office/officeart/2005/8/layout/orgChart1"/>
    <dgm:cxn modelId="{A1655E1D-01B6-4A60-B465-652293B115A8}" type="presParOf" srcId="{4D891A1F-BEB6-4983-A1FB-63915F99E455}" destId="{673573CF-B780-4328-8643-7D5B966FCA1C}" srcOrd="2" destOrd="0" presId="urn:microsoft.com/office/officeart/2005/8/layout/orgChart1"/>
    <dgm:cxn modelId="{3D1A561E-C32D-4C59-AB7E-44209E403450}" type="presParOf" srcId="{F5E9852B-FBB7-4E1F-B5EB-3FA1BBCA8C79}" destId="{B89CA52B-A229-4F4B-BAEF-86CE227649BC}" srcOrd="2" destOrd="0" presId="urn:microsoft.com/office/officeart/2005/8/layout/orgChart1"/>
    <dgm:cxn modelId="{2388B5E1-C4BF-472C-8B08-7497EFD8F77B}" type="presParOf" srcId="{F5E9852B-FBB7-4E1F-B5EB-3FA1BBCA8C79}" destId="{04550153-EA8C-4060-9570-7289E41D24C8}" srcOrd="3" destOrd="0" presId="urn:microsoft.com/office/officeart/2005/8/layout/orgChart1"/>
    <dgm:cxn modelId="{04434038-B722-45B6-AEA9-EBA098556439}" type="presParOf" srcId="{04550153-EA8C-4060-9570-7289E41D24C8}" destId="{89E9D43D-D239-47D8-8CB1-B71B4E1473D1}" srcOrd="0" destOrd="0" presId="urn:microsoft.com/office/officeart/2005/8/layout/orgChart1"/>
    <dgm:cxn modelId="{156A2A38-B300-4158-90DA-1F875A694F94}" type="presParOf" srcId="{89E9D43D-D239-47D8-8CB1-B71B4E1473D1}" destId="{4C8B3C07-9CB8-4FEE-962F-15653949C352}" srcOrd="0" destOrd="0" presId="urn:microsoft.com/office/officeart/2005/8/layout/orgChart1"/>
    <dgm:cxn modelId="{A7814698-E90E-42B2-98E5-D4E842FE3737}" type="presParOf" srcId="{89E9D43D-D239-47D8-8CB1-B71B4E1473D1}" destId="{F0C702B3-DB88-4025-9C60-226B079F77B8}" srcOrd="1" destOrd="0" presId="urn:microsoft.com/office/officeart/2005/8/layout/orgChart1"/>
    <dgm:cxn modelId="{31CFC2C3-49B7-4DA7-B49E-5330A8F11366}" type="presParOf" srcId="{04550153-EA8C-4060-9570-7289E41D24C8}" destId="{353F2C01-4EFF-4BCE-B7E5-52A4FE522F88}" srcOrd="1" destOrd="0" presId="urn:microsoft.com/office/officeart/2005/8/layout/orgChart1"/>
    <dgm:cxn modelId="{27C7FCC7-BEA0-43E4-AE04-79FD90F27083}" type="presParOf" srcId="{04550153-EA8C-4060-9570-7289E41D24C8}" destId="{425F371E-5578-4536-AF6D-791C2304F5FA}" srcOrd="2" destOrd="0" presId="urn:microsoft.com/office/officeart/2005/8/layout/orgChart1"/>
    <dgm:cxn modelId="{C522F526-EA03-4033-9293-EDA7439119F1}" type="presParOf" srcId="{F5E9852B-FBB7-4E1F-B5EB-3FA1BBCA8C79}" destId="{0232D16C-9E96-4C1D-B953-7F4BE3D1A30B}" srcOrd="4" destOrd="0" presId="urn:microsoft.com/office/officeart/2005/8/layout/orgChart1"/>
    <dgm:cxn modelId="{C04386F6-FA7C-48BA-B766-BE58DB6C7745}" type="presParOf" srcId="{F5E9852B-FBB7-4E1F-B5EB-3FA1BBCA8C79}" destId="{8CF59F71-700F-45EE-B3B0-9A9FA6898AD6}" srcOrd="5" destOrd="0" presId="urn:microsoft.com/office/officeart/2005/8/layout/orgChart1"/>
    <dgm:cxn modelId="{B02E4F9B-C098-4F12-84E0-A44D328D61FC}" type="presParOf" srcId="{8CF59F71-700F-45EE-B3B0-9A9FA6898AD6}" destId="{2D917D39-3EBA-4C4F-AF28-FC73E3125FDF}" srcOrd="0" destOrd="0" presId="urn:microsoft.com/office/officeart/2005/8/layout/orgChart1"/>
    <dgm:cxn modelId="{DD1B7E26-CF09-4E12-8532-12D40FD49A96}" type="presParOf" srcId="{2D917D39-3EBA-4C4F-AF28-FC73E3125FDF}" destId="{1A261EBD-5A36-47E6-A097-3A47BAE6E5B9}" srcOrd="0" destOrd="0" presId="urn:microsoft.com/office/officeart/2005/8/layout/orgChart1"/>
    <dgm:cxn modelId="{1EBA312F-5BB5-4FC6-9611-10416D0E237A}" type="presParOf" srcId="{2D917D39-3EBA-4C4F-AF28-FC73E3125FDF}" destId="{F73D0E65-672A-48BC-BBAC-5CA91C3EF2E3}" srcOrd="1" destOrd="0" presId="urn:microsoft.com/office/officeart/2005/8/layout/orgChart1"/>
    <dgm:cxn modelId="{C35B6BA6-B65D-46EF-8753-D47821F65406}" type="presParOf" srcId="{8CF59F71-700F-45EE-B3B0-9A9FA6898AD6}" destId="{C580294D-015A-4329-8DA3-0C48D32260BC}" srcOrd="1" destOrd="0" presId="urn:microsoft.com/office/officeart/2005/8/layout/orgChart1"/>
    <dgm:cxn modelId="{6CC8485F-C5AD-45D0-899A-6FEA62CBE9F4}" type="presParOf" srcId="{8CF59F71-700F-45EE-B3B0-9A9FA6898AD6}" destId="{BC17DA29-5C56-492F-B905-E8DD348FEEAF}" srcOrd="2" destOrd="0" presId="urn:microsoft.com/office/officeart/2005/8/layout/orgChart1"/>
    <dgm:cxn modelId="{F6BA92BC-3167-4C98-8DE5-2B85AEF3E9F0}" type="presParOf" srcId="{F5E9852B-FBB7-4E1F-B5EB-3FA1BBCA8C79}" destId="{9AC6235E-6225-4A3E-A1E5-CAB508503026}" srcOrd="6" destOrd="0" presId="urn:microsoft.com/office/officeart/2005/8/layout/orgChart1"/>
    <dgm:cxn modelId="{596B69AC-AD90-4023-BBF5-03D03D28B100}" type="presParOf" srcId="{F5E9852B-FBB7-4E1F-B5EB-3FA1BBCA8C79}" destId="{97797D0E-28B7-4B5A-9736-2614D72484E7}" srcOrd="7" destOrd="0" presId="urn:microsoft.com/office/officeart/2005/8/layout/orgChart1"/>
    <dgm:cxn modelId="{2907E46C-1E41-4F04-A55E-22EF8D8BB4A6}" type="presParOf" srcId="{97797D0E-28B7-4B5A-9736-2614D72484E7}" destId="{B1E171E2-5850-4458-9012-BD9AAB9FDE2B}" srcOrd="0" destOrd="0" presId="urn:microsoft.com/office/officeart/2005/8/layout/orgChart1"/>
    <dgm:cxn modelId="{1D316E4F-ED25-4305-943E-70F2227DBD52}" type="presParOf" srcId="{B1E171E2-5850-4458-9012-BD9AAB9FDE2B}" destId="{D835260A-E22A-4B39-A696-073B8B7C05B9}" srcOrd="0" destOrd="0" presId="urn:microsoft.com/office/officeart/2005/8/layout/orgChart1"/>
    <dgm:cxn modelId="{D40584B4-F2E7-4C33-A883-EF7F8966D02C}" type="presParOf" srcId="{B1E171E2-5850-4458-9012-BD9AAB9FDE2B}" destId="{8C4C19EC-44F6-4A71-BA05-0F24866B0B0E}" srcOrd="1" destOrd="0" presId="urn:microsoft.com/office/officeart/2005/8/layout/orgChart1"/>
    <dgm:cxn modelId="{4877A097-9E5B-49BF-AF54-26FA4DF99130}" type="presParOf" srcId="{97797D0E-28B7-4B5A-9736-2614D72484E7}" destId="{C6E1DC29-7BB0-4A46-8D08-03CB34A4DBF9}" srcOrd="1" destOrd="0" presId="urn:microsoft.com/office/officeart/2005/8/layout/orgChart1"/>
    <dgm:cxn modelId="{42B939EE-1442-47D6-B8D8-06336DF5E9D8}" type="presParOf" srcId="{97797D0E-28B7-4B5A-9736-2614D72484E7}" destId="{3E0AFF0A-6E94-45F7-A1B6-CEFBD44BC7E0}" srcOrd="2" destOrd="0" presId="urn:microsoft.com/office/officeart/2005/8/layout/orgChart1"/>
    <dgm:cxn modelId="{98C867A2-6FC3-451F-9461-606C58FD999C}" type="presParOf" srcId="{F5E9852B-FBB7-4E1F-B5EB-3FA1BBCA8C79}" destId="{092BFDEE-55CE-41A8-8D46-06551B45A4CF}" srcOrd="8" destOrd="0" presId="urn:microsoft.com/office/officeart/2005/8/layout/orgChart1"/>
    <dgm:cxn modelId="{298D5747-5426-44F2-A79D-4570D4960AA5}" type="presParOf" srcId="{F5E9852B-FBB7-4E1F-B5EB-3FA1BBCA8C79}" destId="{51FB3051-EC58-495D-842E-3515561A8157}" srcOrd="9" destOrd="0" presId="urn:microsoft.com/office/officeart/2005/8/layout/orgChart1"/>
    <dgm:cxn modelId="{53251A9B-EEFE-4EDD-BB11-B98CEEF4F90A}" type="presParOf" srcId="{51FB3051-EC58-495D-842E-3515561A8157}" destId="{1F91CAFD-5AF0-4869-B7D5-B522D7CDC7A4}" srcOrd="0" destOrd="0" presId="urn:microsoft.com/office/officeart/2005/8/layout/orgChart1"/>
    <dgm:cxn modelId="{8BBBE151-FB55-4B00-906D-F78095B2FADF}" type="presParOf" srcId="{1F91CAFD-5AF0-4869-B7D5-B522D7CDC7A4}" destId="{9534E1E9-51EB-43AD-AB5D-C2FA011B5694}" srcOrd="0" destOrd="0" presId="urn:microsoft.com/office/officeart/2005/8/layout/orgChart1"/>
    <dgm:cxn modelId="{0ECE58D5-29C6-4617-A4BB-BDC1897F20A6}" type="presParOf" srcId="{1F91CAFD-5AF0-4869-B7D5-B522D7CDC7A4}" destId="{E2957821-D6DF-4CD9-9C91-65EF8D857407}" srcOrd="1" destOrd="0" presId="urn:microsoft.com/office/officeart/2005/8/layout/orgChart1"/>
    <dgm:cxn modelId="{F94A5A9B-7AD2-4D5D-9385-7EC5DF1AD4DD}" type="presParOf" srcId="{51FB3051-EC58-495D-842E-3515561A8157}" destId="{20C1A17A-7531-4C6D-8830-7E267C281A96}" srcOrd="1" destOrd="0" presId="urn:microsoft.com/office/officeart/2005/8/layout/orgChart1"/>
    <dgm:cxn modelId="{2067D903-C696-4834-9AC5-1D597FA44E34}" type="presParOf" srcId="{51FB3051-EC58-495D-842E-3515561A8157}" destId="{17C8DE70-3454-4991-86BA-FF9714A1AE08}" srcOrd="2" destOrd="0" presId="urn:microsoft.com/office/officeart/2005/8/layout/orgChart1"/>
    <dgm:cxn modelId="{0BD2C76B-11F7-44B5-8275-5BFCAC5CE799}" type="presParOf" srcId="{F5E9852B-FBB7-4E1F-B5EB-3FA1BBCA8C79}" destId="{0CAF7A76-3B67-4B04-8908-AEB2CEB4435E}" srcOrd="10" destOrd="0" presId="urn:microsoft.com/office/officeart/2005/8/layout/orgChart1"/>
    <dgm:cxn modelId="{8425FBDA-DF06-4181-B8B2-20C4DEC534F4}" type="presParOf" srcId="{F5E9852B-FBB7-4E1F-B5EB-3FA1BBCA8C79}" destId="{91B51FC4-E328-41CE-997E-C1A0001CD2EC}" srcOrd="11" destOrd="0" presId="urn:microsoft.com/office/officeart/2005/8/layout/orgChart1"/>
    <dgm:cxn modelId="{F4FF9757-878B-4BD7-A100-B9CFEBDD53D1}" type="presParOf" srcId="{91B51FC4-E328-41CE-997E-C1A0001CD2EC}" destId="{1C3491D7-AA19-457B-8125-361DC78C08A1}" srcOrd="0" destOrd="0" presId="urn:microsoft.com/office/officeart/2005/8/layout/orgChart1"/>
    <dgm:cxn modelId="{957C8387-D388-4677-A858-69A7DAD5C9A4}" type="presParOf" srcId="{1C3491D7-AA19-457B-8125-361DC78C08A1}" destId="{FC360090-1C68-410E-9BB4-83B4B13DED59}" srcOrd="0" destOrd="0" presId="urn:microsoft.com/office/officeart/2005/8/layout/orgChart1"/>
    <dgm:cxn modelId="{47123FC1-392D-4AE1-9D31-BC081A9D50B9}" type="presParOf" srcId="{1C3491D7-AA19-457B-8125-361DC78C08A1}" destId="{B831BAA9-F64A-4A2E-8845-736F965133F9}" srcOrd="1" destOrd="0" presId="urn:microsoft.com/office/officeart/2005/8/layout/orgChart1"/>
    <dgm:cxn modelId="{FE3A2F9B-4ED9-46B4-BB64-BE9B29B6E7D7}" type="presParOf" srcId="{91B51FC4-E328-41CE-997E-C1A0001CD2EC}" destId="{F5532A10-4807-469F-A774-1FF438FCAC96}" srcOrd="1" destOrd="0" presId="urn:microsoft.com/office/officeart/2005/8/layout/orgChart1"/>
    <dgm:cxn modelId="{05509F59-F8EB-4FBF-8CE8-A00453A7D3EB}" type="presParOf" srcId="{91B51FC4-E328-41CE-997E-C1A0001CD2EC}" destId="{0BE3ACAB-379B-470D-9B94-0D2E1072E4C1}" srcOrd="2" destOrd="0" presId="urn:microsoft.com/office/officeart/2005/8/layout/orgChart1"/>
    <dgm:cxn modelId="{37A80BD0-0887-4BBA-B616-4F9ACCDA072E}" type="presParOf" srcId="{8E59A002-1BF7-417F-B361-1DD07382C05E}" destId="{A58E0A8E-3F28-47BF-AEA1-55DE9ECCCFC6}" srcOrd="2" destOrd="0" presId="urn:microsoft.com/office/officeart/2005/8/layout/orgChart1"/>
    <dgm:cxn modelId="{1B4D0DB1-DD97-492D-A5CF-F9661C820D30}" type="presParOf" srcId="{412E7152-633E-4182-8303-7FFD523783B8}" destId="{32F9CC47-156F-4C45-9EE6-521752D61D79}" srcOrd="4" destOrd="0" presId="urn:microsoft.com/office/officeart/2005/8/layout/orgChart1"/>
    <dgm:cxn modelId="{D0BE8EB7-B630-4B5B-855E-EA736684117C}" type="presParOf" srcId="{412E7152-633E-4182-8303-7FFD523783B8}" destId="{5B562A4B-2ACC-425D-B704-120C181206ED}" srcOrd="5" destOrd="0" presId="urn:microsoft.com/office/officeart/2005/8/layout/orgChart1"/>
    <dgm:cxn modelId="{3DC5A933-549C-475F-8A16-0D087E0913EA}" type="presParOf" srcId="{5B562A4B-2ACC-425D-B704-120C181206ED}" destId="{C2FD0DD5-8616-4ED9-85FC-8EC4E4C840B4}" srcOrd="0" destOrd="0" presId="urn:microsoft.com/office/officeart/2005/8/layout/orgChart1"/>
    <dgm:cxn modelId="{520ED440-ACA8-46B1-B657-4FF25075C1D4}" type="presParOf" srcId="{C2FD0DD5-8616-4ED9-85FC-8EC4E4C840B4}" destId="{57A6DFAC-CE3B-4319-B828-1129ED8ADEA9}" srcOrd="0" destOrd="0" presId="urn:microsoft.com/office/officeart/2005/8/layout/orgChart1"/>
    <dgm:cxn modelId="{244F22AC-97D6-49FE-9E39-1D5A3547F225}" type="presParOf" srcId="{C2FD0DD5-8616-4ED9-85FC-8EC4E4C840B4}" destId="{0576EA61-1E94-4EEA-8634-442BD88935DF}" srcOrd="1" destOrd="0" presId="urn:microsoft.com/office/officeart/2005/8/layout/orgChart1"/>
    <dgm:cxn modelId="{5FF54BEE-221D-4743-B70A-DEB65847C97F}" type="presParOf" srcId="{5B562A4B-2ACC-425D-B704-120C181206ED}" destId="{297AFA04-E9A9-4D62-85C6-EF0763EA9A25}" srcOrd="1" destOrd="0" presId="urn:microsoft.com/office/officeart/2005/8/layout/orgChart1"/>
    <dgm:cxn modelId="{50D3E421-FA27-42B0-BF8B-54C7AED556C0}" type="presParOf" srcId="{297AFA04-E9A9-4D62-85C6-EF0763EA9A25}" destId="{58B16F95-F843-4976-8BAC-15EAA9DA4EDB}" srcOrd="0" destOrd="0" presId="urn:microsoft.com/office/officeart/2005/8/layout/orgChart1"/>
    <dgm:cxn modelId="{2A053B24-FD9E-4268-946F-30E5C1B2A3CF}" type="presParOf" srcId="{297AFA04-E9A9-4D62-85C6-EF0763EA9A25}" destId="{E0E402B8-FCBC-48C6-A36D-449B7C86A70A}" srcOrd="1" destOrd="0" presId="urn:microsoft.com/office/officeart/2005/8/layout/orgChart1"/>
    <dgm:cxn modelId="{E9B06EFB-72A8-4999-BC5D-99F50368289E}" type="presParOf" srcId="{E0E402B8-FCBC-48C6-A36D-449B7C86A70A}" destId="{70D746F6-D423-4FF2-822D-6123B644D874}" srcOrd="0" destOrd="0" presId="urn:microsoft.com/office/officeart/2005/8/layout/orgChart1"/>
    <dgm:cxn modelId="{EFBF1570-40FA-4ED3-A696-1A2F844FEB39}" type="presParOf" srcId="{70D746F6-D423-4FF2-822D-6123B644D874}" destId="{2A2A6A30-4BDF-405A-8485-5D1609E9748E}" srcOrd="0" destOrd="0" presId="urn:microsoft.com/office/officeart/2005/8/layout/orgChart1"/>
    <dgm:cxn modelId="{B207C7E6-CADC-4B9F-AE83-4221F67CADE2}" type="presParOf" srcId="{70D746F6-D423-4FF2-822D-6123B644D874}" destId="{E20872ED-80F7-48BD-A65E-5E7898EE9D24}" srcOrd="1" destOrd="0" presId="urn:microsoft.com/office/officeart/2005/8/layout/orgChart1"/>
    <dgm:cxn modelId="{FEBB711F-FFAA-4B05-A236-B46A28F49108}" type="presParOf" srcId="{E0E402B8-FCBC-48C6-A36D-449B7C86A70A}" destId="{8FCDBFFB-0074-441B-9CE3-7E7B06D2494B}" srcOrd="1" destOrd="0" presId="urn:microsoft.com/office/officeart/2005/8/layout/orgChart1"/>
    <dgm:cxn modelId="{CEFAA520-7205-42A1-BBBD-6E69F9A64F9B}" type="presParOf" srcId="{E0E402B8-FCBC-48C6-A36D-449B7C86A70A}" destId="{AC5A1C66-967F-41B7-B9DE-44DA1A841D3E}" srcOrd="2" destOrd="0" presId="urn:microsoft.com/office/officeart/2005/8/layout/orgChart1"/>
    <dgm:cxn modelId="{B3E58B4D-F660-4213-9444-B463702EF2F7}" type="presParOf" srcId="{297AFA04-E9A9-4D62-85C6-EF0763EA9A25}" destId="{3DA09B1F-640D-4D7B-A9E4-941289BBBD52}" srcOrd="2" destOrd="0" presId="urn:microsoft.com/office/officeart/2005/8/layout/orgChart1"/>
    <dgm:cxn modelId="{493D656F-7801-4D15-A599-BFAABCB66070}" type="presParOf" srcId="{297AFA04-E9A9-4D62-85C6-EF0763EA9A25}" destId="{AEA3FB8B-4EBE-4841-B051-D5D696934ED9}" srcOrd="3" destOrd="0" presId="urn:microsoft.com/office/officeart/2005/8/layout/orgChart1"/>
    <dgm:cxn modelId="{59E27549-8FB1-4885-8A0E-208862407A64}" type="presParOf" srcId="{AEA3FB8B-4EBE-4841-B051-D5D696934ED9}" destId="{7BDA20AF-F20E-4FE3-AF61-FCC2ECD71352}" srcOrd="0" destOrd="0" presId="urn:microsoft.com/office/officeart/2005/8/layout/orgChart1"/>
    <dgm:cxn modelId="{7FE36B50-2021-47D5-9DFC-DF8248C8CC61}" type="presParOf" srcId="{7BDA20AF-F20E-4FE3-AF61-FCC2ECD71352}" destId="{39453D27-E3E0-4F2E-AA06-D2CF7510AA69}" srcOrd="0" destOrd="0" presId="urn:microsoft.com/office/officeart/2005/8/layout/orgChart1"/>
    <dgm:cxn modelId="{A4763318-2A55-4D8B-BA49-90899400228F}" type="presParOf" srcId="{7BDA20AF-F20E-4FE3-AF61-FCC2ECD71352}" destId="{575BFBA3-0282-4AB7-81C1-1126F2319F27}" srcOrd="1" destOrd="0" presId="urn:microsoft.com/office/officeart/2005/8/layout/orgChart1"/>
    <dgm:cxn modelId="{446B05F8-E144-489B-880A-5618BBDB9797}" type="presParOf" srcId="{AEA3FB8B-4EBE-4841-B051-D5D696934ED9}" destId="{482C9EDA-F250-421F-AD21-51AA4E6732BD}" srcOrd="1" destOrd="0" presId="urn:microsoft.com/office/officeart/2005/8/layout/orgChart1"/>
    <dgm:cxn modelId="{DE3392B5-1D8A-4C7C-AF49-C091F4492968}" type="presParOf" srcId="{AEA3FB8B-4EBE-4841-B051-D5D696934ED9}" destId="{F884DA9F-92F4-494E-B789-0F3FF4729F11}" srcOrd="2" destOrd="0" presId="urn:microsoft.com/office/officeart/2005/8/layout/orgChart1"/>
    <dgm:cxn modelId="{189A5CF5-915E-4BCC-AB53-235164B2D97F}" type="presParOf" srcId="{297AFA04-E9A9-4D62-85C6-EF0763EA9A25}" destId="{A0B8D44F-2F74-4A60-971D-B00856C7BBAB}" srcOrd="4" destOrd="0" presId="urn:microsoft.com/office/officeart/2005/8/layout/orgChart1"/>
    <dgm:cxn modelId="{86690797-8992-4C3F-9C79-38AB917AC856}" type="presParOf" srcId="{297AFA04-E9A9-4D62-85C6-EF0763EA9A25}" destId="{91D672F3-4F2B-47EB-91BA-1603531F2693}" srcOrd="5" destOrd="0" presId="urn:microsoft.com/office/officeart/2005/8/layout/orgChart1"/>
    <dgm:cxn modelId="{8E5624E6-F24F-470A-8655-A32A3175E3BF}" type="presParOf" srcId="{91D672F3-4F2B-47EB-91BA-1603531F2693}" destId="{A3D45E5B-5772-4020-B16F-FA0F80B72568}" srcOrd="0" destOrd="0" presId="urn:microsoft.com/office/officeart/2005/8/layout/orgChart1"/>
    <dgm:cxn modelId="{262DBDE6-80E8-4B82-BB47-F0B0959D8D5D}" type="presParOf" srcId="{A3D45E5B-5772-4020-B16F-FA0F80B72568}" destId="{75FFEF53-FB58-4C78-A27B-69A126A2A360}" srcOrd="0" destOrd="0" presId="urn:microsoft.com/office/officeart/2005/8/layout/orgChart1"/>
    <dgm:cxn modelId="{7E52CFB3-18F5-4ECB-976D-AD796EACF0BC}" type="presParOf" srcId="{A3D45E5B-5772-4020-B16F-FA0F80B72568}" destId="{16097246-937C-45D9-B7C5-D3E51B243238}" srcOrd="1" destOrd="0" presId="urn:microsoft.com/office/officeart/2005/8/layout/orgChart1"/>
    <dgm:cxn modelId="{0FCF1A9D-3310-41FC-9D32-3672B78B6CDB}" type="presParOf" srcId="{91D672F3-4F2B-47EB-91BA-1603531F2693}" destId="{562DA675-9215-4A03-8918-24FE91A42C58}" srcOrd="1" destOrd="0" presId="urn:microsoft.com/office/officeart/2005/8/layout/orgChart1"/>
    <dgm:cxn modelId="{BAC680B3-4D09-42E3-951D-C6B3F547AB77}" type="presParOf" srcId="{91D672F3-4F2B-47EB-91BA-1603531F2693}" destId="{4EE79305-B48E-4AAA-9535-1DFD1BD188CD}" srcOrd="2" destOrd="0" presId="urn:microsoft.com/office/officeart/2005/8/layout/orgChart1"/>
    <dgm:cxn modelId="{AA16228E-8C04-478C-8ADF-6AB67DE029BE}" type="presParOf" srcId="{297AFA04-E9A9-4D62-85C6-EF0763EA9A25}" destId="{C057B0C3-3F49-474C-A6B4-C96E8F290E03}" srcOrd="6" destOrd="0" presId="urn:microsoft.com/office/officeart/2005/8/layout/orgChart1"/>
    <dgm:cxn modelId="{78262743-6197-4F8D-B6C5-7327A76DACF1}" type="presParOf" srcId="{297AFA04-E9A9-4D62-85C6-EF0763EA9A25}" destId="{935FA2BE-F498-46BF-AFA1-87458BC97D84}" srcOrd="7" destOrd="0" presId="urn:microsoft.com/office/officeart/2005/8/layout/orgChart1"/>
    <dgm:cxn modelId="{BB3D3651-22B8-4A0B-9B74-F6DE2684EB6D}" type="presParOf" srcId="{935FA2BE-F498-46BF-AFA1-87458BC97D84}" destId="{583CE419-B023-4A98-9E62-4DB3DECBD851}" srcOrd="0" destOrd="0" presId="urn:microsoft.com/office/officeart/2005/8/layout/orgChart1"/>
    <dgm:cxn modelId="{E8F9453F-4656-4591-900A-B4C627522B46}" type="presParOf" srcId="{583CE419-B023-4A98-9E62-4DB3DECBD851}" destId="{43EF3EE7-F07A-499F-BB4E-965653CE05EE}" srcOrd="0" destOrd="0" presId="urn:microsoft.com/office/officeart/2005/8/layout/orgChart1"/>
    <dgm:cxn modelId="{809A92E8-0C6F-4E8E-81AC-1509C34FDA50}" type="presParOf" srcId="{583CE419-B023-4A98-9E62-4DB3DECBD851}" destId="{C5C87028-AE4E-4F5E-9DB5-7D1FD54DB622}" srcOrd="1" destOrd="0" presId="urn:microsoft.com/office/officeart/2005/8/layout/orgChart1"/>
    <dgm:cxn modelId="{F24C9DF8-E7B5-477E-952C-ADADFF4A1BAF}" type="presParOf" srcId="{935FA2BE-F498-46BF-AFA1-87458BC97D84}" destId="{8A4B1AD4-C9D7-4D0D-9E88-47459C70E450}" srcOrd="1" destOrd="0" presId="urn:microsoft.com/office/officeart/2005/8/layout/orgChart1"/>
    <dgm:cxn modelId="{24730164-9543-4C5D-B2FD-757C8AF20DB7}" type="presParOf" srcId="{8A4B1AD4-C9D7-4D0D-9E88-47459C70E450}" destId="{0B17E1C8-8E9D-42F2-BA40-F6E042FA2877}" srcOrd="0" destOrd="0" presId="urn:microsoft.com/office/officeart/2005/8/layout/orgChart1"/>
    <dgm:cxn modelId="{D3307BCB-3DC9-4746-9521-0DF0A26D4EB5}" type="presParOf" srcId="{8A4B1AD4-C9D7-4D0D-9E88-47459C70E450}" destId="{3716611F-4521-4360-A86B-957E00F07DB0}" srcOrd="1" destOrd="0" presId="urn:microsoft.com/office/officeart/2005/8/layout/orgChart1"/>
    <dgm:cxn modelId="{CD12E245-4D1A-4309-9C8C-CCA2F92C63B7}" type="presParOf" srcId="{3716611F-4521-4360-A86B-957E00F07DB0}" destId="{CDF36361-9117-4F3C-AB5D-8FB39C08FE77}" srcOrd="0" destOrd="0" presId="urn:microsoft.com/office/officeart/2005/8/layout/orgChart1"/>
    <dgm:cxn modelId="{6A2E7A0F-D0D4-4FE0-9B55-297273D7E029}" type="presParOf" srcId="{CDF36361-9117-4F3C-AB5D-8FB39C08FE77}" destId="{64F9933C-B614-43DF-B344-9CD1AE42CFF7}" srcOrd="0" destOrd="0" presId="urn:microsoft.com/office/officeart/2005/8/layout/orgChart1"/>
    <dgm:cxn modelId="{936D49B5-CDD2-435C-A386-746EBD5AD208}" type="presParOf" srcId="{CDF36361-9117-4F3C-AB5D-8FB39C08FE77}" destId="{46DEB935-EFCC-468B-A93E-C1222004B7CE}" srcOrd="1" destOrd="0" presId="urn:microsoft.com/office/officeart/2005/8/layout/orgChart1"/>
    <dgm:cxn modelId="{E4CE3D5A-6E96-487A-B18C-C740DC6F9D3B}" type="presParOf" srcId="{3716611F-4521-4360-A86B-957E00F07DB0}" destId="{38B131CB-6AEA-41A6-9A6B-2BB85C5F6181}" srcOrd="1" destOrd="0" presId="urn:microsoft.com/office/officeart/2005/8/layout/orgChart1"/>
    <dgm:cxn modelId="{627DF570-DB6E-45CE-A549-03D3525AFCB3}" type="presParOf" srcId="{3716611F-4521-4360-A86B-957E00F07DB0}" destId="{284FAB98-760A-41AA-A935-4408DA6C01DB}" srcOrd="2" destOrd="0" presId="urn:microsoft.com/office/officeart/2005/8/layout/orgChart1"/>
    <dgm:cxn modelId="{EEB0D5C5-88B8-46EF-9DEF-EA197E7122B0}" type="presParOf" srcId="{935FA2BE-F498-46BF-AFA1-87458BC97D84}" destId="{BEF38E46-451E-4A4C-90A8-0D144882FBEC}" srcOrd="2" destOrd="0" presId="urn:microsoft.com/office/officeart/2005/8/layout/orgChart1"/>
    <dgm:cxn modelId="{971CAB75-C51B-4225-960B-8E5C6BA64605}" type="presParOf" srcId="{5B562A4B-2ACC-425D-B704-120C181206ED}" destId="{4D5A5896-1D0B-4570-A53A-B7267FCA1EF7}" srcOrd="2" destOrd="0" presId="urn:microsoft.com/office/officeart/2005/8/layout/orgChart1"/>
    <dgm:cxn modelId="{5E076DE4-14D7-4A11-97D8-8B7CB4A69162}" type="presParOf" srcId="{412E7152-633E-4182-8303-7FFD523783B8}" destId="{C74C574F-B5CF-4836-A76A-9CC9B4A11439}" srcOrd="6" destOrd="0" presId="urn:microsoft.com/office/officeart/2005/8/layout/orgChart1"/>
    <dgm:cxn modelId="{3C2C94ED-D043-476C-A9ED-ED085F6A7697}" type="presParOf" srcId="{412E7152-633E-4182-8303-7FFD523783B8}" destId="{E3A10705-CA91-47C2-AE15-251F3E451305}" srcOrd="7" destOrd="0" presId="urn:microsoft.com/office/officeart/2005/8/layout/orgChart1"/>
    <dgm:cxn modelId="{46D3B6B2-7B80-407E-A57E-0D6E80C349C3}" type="presParOf" srcId="{E3A10705-CA91-47C2-AE15-251F3E451305}" destId="{FF045171-8EBA-4CE2-8836-9142B16A6078}" srcOrd="0" destOrd="0" presId="urn:microsoft.com/office/officeart/2005/8/layout/orgChart1"/>
    <dgm:cxn modelId="{1547AC6E-4887-41D9-BADE-6A525DFD43C4}" type="presParOf" srcId="{FF045171-8EBA-4CE2-8836-9142B16A6078}" destId="{699E26C6-A861-4B25-8599-68582FCC0C9F}" srcOrd="0" destOrd="0" presId="urn:microsoft.com/office/officeart/2005/8/layout/orgChart1"/>
    <dgm:cxn modelId="{A2A932B2-4C0C-4288-803E-22A93FC2A600}" type="presParOf" srcId="{FF045171-8EBA-4CE2-8836-9142B16A6078}" destId="{65695C1B-887C-4183-923A-3F2F28BFEABB}" srcOrd="1" destOrd="0" presId="urn:microsoft.com/office/officeart/2005/8/layout/orgChart1"/>
    <dgm:cxn modelId="{B2DD4BBC-93AB-40CF-A53F-46E4CCC335A0}" type="presParOf" srcId="{E3A10705-CA91-47C2-AE15-251F3E451305}" destId="{F681106E-7F8E-4A8C-AD76-22DDA486AA24}" srcOrd="1" destOrd="0" presId="urn:microsoft.com/office/officeart/2005/8/layout/orgChart1"/>
    <dgm:cxn modelId="{A1F50A69-B128-4B95-9A64-D81A14BF9D0E}" type="presParOf" srcId="{E3A10705-CA91-47C2-AE15-251F3E451305}" destId="{A67439A4-340C-4D52-858D-35A3B2E71299}" srcOrd="2" destOrd="0" presId="urn:microsoft.com/office/officeart/2005/8/layout/orgChart1"/>
    <dgm:cxn modelId="{8CD7BD91-3FFB-49A7-90BD-9961A8291060}" type="presParOf" srcId="{412E7152-633E-4182-8303-7FFD523783B8}" destId="{C5F5F4E1-EEB5-442E-BFCA-C733BCAA6D8D}" srcOrd="8" destOrd="0" presId="urn:microsoft.com/office/officeart/2005/8/layout/orgChart1"/>
    <dgm:cxn modelId="{97EEBD76-4FEA-4754-A8E8-9E83AE00B2E8}" type="presParOf" srcId="{412E7152-633E-4182-8303-7FFD523783B8}" destId="{37980012-0D20-4EE7-9D3D-F3F219D79FE8}" srcOrd="9" destOrd="0" presId="urn:microsoft.com/office/officeart/2005/8/layout/orgChart1"/>
    <dgm:cxn modelId="{EE49F30B-95BB-4851-9D26-0ACE890F0DC9}" type="presParOf" srcId="{37980012-0D20-4EE7-9D3D-F3F219D79FE8}" destId="{9B9E1489-819A-406D-9554-E5B3E0B7B96B}" srcOrd="0" destOrd="0" presId="urn:microsoft.com/office/officeart/2005/8/layout/orgChart1"/>
    <dgm:cxn modelId="{A8D58F44-4498-4FCF-B6E8-48620ACE71A2}" type="presParOf" srcId="{9B9E1489-819A-406D-9554-E5B3E0B7B96B}" destId="{1401A4ED-1921-4D99-B2FA-A4812A95BC5F}" srcOrd="0" destOrd="0" presId="urn:microsoft.com/office/officeart/2005/8/layout/orgChart1"/>
    <dgm:cxn modelId="{16359C60-0BF7-41EF-8F99-7C55BF8A716F}" type="presParOf" srcId="{9B9E1489-819A-406D-9554-E5B3E0B7B96B}" destId="{B3311100-C66D-45BD-8AD3-5D783373FD97}" srcOrd="1" destOrd="0" presId="urn:microsoft.com/office/officeart/2005/8/layout/orgChart1"/>
    <dgm:cxn modelId="{98685839-35B9-4D9C-8335-BF25C2394775}" type="presParOf" srcId="{37980012-0D20-4EE7-9D3D-F3F219D79FE8}" destId="{0BF81847-159C-4D3F-BCDB-5061C68598AC}" srcOrd="1" destOrd="0" presId="urn:microsoft.com/office/officeart/2005/8/layout/orgChart1"/>
    <dgm:cxn modelId="{B7ED49CD-6E99-4C14-AD77-BDB6F3A29BD9}" type="presParOf" srcId="{0BF81847-159C-4D3F-BCDB-5061C68598AC}" destId="{1C398014-4DA1-4E5C-AD00-70F0182825F9}" srcOrd="0" destOrd="0" presId="urn:microsoft.com/office/officeart/2005/8/layout/orgChart1"/>
    <dgm:cxn modelId="{122D1793-8F6F-461F-8F46-61F33441D604}" type="presParOf" srcId="{0BF81847-159C-4D3F-BCDB-5061C68598AC}" destId="{10675E9E-6681-4B68-80F0-D9B821E50FF4}" srcOrd="1" destOrd="0" presId="urn:microsoft.com/office/officeart/2005/8/layout/orgChart1"/>
    <dgm:cxn modelId="{94E1CF41-DD33-44F6-B52F-CF0D37F4C069}" type="presParOf" srcId="{10675E9E-6681-4B68-80F0-D9B821E50FF4}" destId="{72688B8F-8862-4557-9A7C-A68243A2B2CD}" srcOrd="0" destOrd="0" presId="urn:microsoft.com/office/officeart/2005/8/layout/orgChart1"/>
    <dgm:cxn modelId="{6FE9596B-4596-409F-AD7C-24CC82DBD378}" type="presParOf" srcId="{72688B8F-8862-4557-9A7C-A68243A2B2CD}" destId="{054C862B-56C2-4F73-AF96-198893DABA95}" srcOrd="0" destOrd="0" presId="urn:microsoft.com/office/officeart/2005/8/layout/orgChart1"/>
    <dgm:cxn modelId="{478BB8AE-F656-47A3-886C-10D9A8951931}" type="presParOf" srcId="{72688B8F-8862-4557-9A7C-A68243A2B2CD}" destId="{867E1BB4-A173-4B43-927A-2F10D8DD7A1A}" srcOrd="1" destOrd="0" presId="urn:microsoft.com/office/officeart/2005/8/layout/orgChart1"/>
    <dgm:cxn modelId="{A3530F75-A28D-4465-BDDA-A4B4D54A56C8}" type="presParOf" srcId="{10675E9E-6681-4B68-80F0-D9B821E50FF4}" destId="{59CC3273-EA46-48C4-8177-E79F6607510D}" srcOrd="1" destOrd="0" presId="urn:microsoft.com/office/officeart/2005/8/layout/orgChart1"/>
    <dgm:cxn modelId="{4756355B-F66D-4E7C-9E6E-05AD7665A65C}" type="presParOf" srcId="{10675E9E-6681-4B68-80F0-D9B821E50FF4}" destId="{9FC20BB7-BFC8-45A5-934C-FBF2EC3289FB}" srcOrd="2" destOrd="0" presId="urn:microsoft.com/office/officeart/2005/8/layout/orgChart1"/>
    <dgm:cxn modelId="{657F0799-E240-4AEC-8C0A-5B97045037DE}" type="presParOf" srcId="{0BF81847-159C-4D3F-BCDB-5061C68598AC}" destId="{8E309D4B-013E-4A21-A312-104187623083}" srcOrd="2" destOrd="0" presId="urn:microsoft.com/office/officeart/2005/8/layout/orgChart1"/>
    <dgm:cxn modelId="{9E552A02-5B63-48BD-9BBA-812525A10E11}" type="presParOf" srcId="{0BF81847-159C-4D3F-BCDB-5061C68598AC}" destId="{FBB6E20A-E1AF-42B3-894F-5C9D2752710F}" srcOrd="3" destOrd="0" presId="urn:microsoft.com/office/officeart/2005/8/layout/orgChart1"/>
    <dgm:cxn modelId="{52A3DAB2-76BD-4B90-BBD1-3FE785B00B2C}" type="presParOf" srcId="{FBB6E20A-E1AF-42B3-894F-5C9D2752710F}" destId="{94DA1766-8927-4FCA-AFB4-453DDE0C131E}" srcOrd="0" destOrd="0" presId="urn:microsoft.com/office/officeart/2005/8/layout/orgChart1"/>
    <dgm:cxn modelId="{FB176A58-5955-4C1F-99B2-6F08DB9DDE25}" type="presParOf" srcId="{94DA1766-8927-4FCA-AFB4-453DDE0C131E}" destId="{5DA8029F-EC11-43F2-A849-E1AC595894D4}" srcOrd="0" destOrd="0" presId="urn:microsoft.com/office/officeart/2005/8/layout/orgChart1"/>
    <dgm:cxn modelId="{207D7DFF-E029-440B-97A0-561E8BD3EC03}" type="presParOf" srcId="{94DA1766-8927-4FCA-AFB4-453DDE0C131E}" destId="{F2A391D0-B214-4751-9369-280D752FF2B4}" srcOrd="1" destOrd="0" presId="urn:microsoft.com/office/officeart/2005/8/layout/orgChart1"/>
    <dgm:cxn modelId="{DE2E17E5-8010-49BD-B964-EAAA10468C55}" type="presParOf" srcId="{FBB6E20A-E1AF-42B3-894F-5C9D2752710F}" destId="{DE534AA1-95EF-4C92-868C-BE9236302214}" srcOrd="1" destOrd="0" presId="urn:microsoft.com/office/officeart/2005/8/layout/orgChart1"/>
    <dgm:cxn modelId="{3024AF6B-56A7-4BFB-AE41-9D2603CA4953}" type="presParOf" srcId="{FBB6E20A-E1AF-42B3-894F-5C9D2752710F}" destId="{591FCA0F-EA6C-4CC5-9F70-29574DBE84BF}" srcOrd="2" destOrd="0" presId="urn:microsoft.com/office/officeart/2005/8/layout/orgChart1"/>
    <dgm:cxn modelId="{487B7693-8B35-4D67-BF83-582513C23C0F}" type="presParOf" srcId="{0BF81847-159C-4D3F-BCDB-5061C68598AC}" destId="{273045FE-1CD8-4FAF-A979-988E10878456}" srcOrd="4" destOrd="0" presId="urn:microsoft.com/office/officeart/2005/8/layout/orgChart1"/>
    <dgm:cxn modelId="{4C332DAB-02EA-4FE0-931B-F39773D4A769}" type="presParOf" srcId="{0BF81847-159C-4D3F-BCDB-5061C68598AC}" destId="{C17478B7-11D9-4282-B35B-8C6D28C55066}" srcOrd="5" destOrd="0" presId="urn:microsoft.com/office/officeart/2005/8/layout/orgChart1"/>
    <dgm:cxn modelId="{60CD441C-BD1C-4C05-87E2-D36D706CEA12}" type="presParOf" srcId="{C17478B7-11D9-4282-B35B-8C6D28C55066}" destId="{39A93011-F2F1-456D-880D-1340B82EE4F1}" srcOrd="0" destOrd="0" presId="urn:microsoft.com/office/officeart/2005/8/layout/orgChart1"/>
    <dgm:cxn modelId="{437FE1D1-50F2-438A-A752-D659A98706FD}" type="presParOf" srcId="{39A93011-F2F1-456D-880D-1340B82EE4F1}" destId="{38D94F53-E080-454A-9026-BD6DC59A2934}" srcOrd="0" destOrd="0" presId="urn:microsoft.com/office/officeart/2005/8/layout/orgChart1"/>
    <dgm:cxn modelId="{B712E0F8-FCD3-407B-BAB4-BE501D9AEE1C}" type="presParOf" srcId="{39A93011-F2F1-456D-880D-1340B82EE4F1}" destId="{489BF764-EACD-4151-983A-80E92AE450AC}" srcOrd="1" destOrd="0" presId="urn:microsoft.com/office/officeart/2005/8/layout/orgChart1"/>
    <dgm:cxn modelId="{8CD597D1-25DC-4148-9886-650A1F0F9B0C}" type="presParOf" srcId="{C17478B7-11D9-4282-B35B-8C6D28C55066}" destId="{C752A878-14D4-425B-B191-8F323108264E}" srcOrd="1" destOrd="0" presId="urn:microsoft.com/office/officeart/2005/8/layout/orgChart1"/>
    <dgm:cxn modelId="{1AF7A4CC-32F0-4FF4-B932-84922444DF42}" type="presParOf" srcId="{C17478B7-11D9-4282-B35B-8C6D28C55066}" destId="{E787CCE0-2422-4C0D-B0CD-8108194848CF}" srcOrd="2" destOrd="0" presId="urn:microsoft.com/office/officeart/2005/8/layout/orgChart1"/>
    <dgm:cxn modelId="{17DC068A-B214-435A-990A-E889212C0D95}" type="presParOf" srcId="{37980012-0D20-4EE7-9D3D-F3F219D79FE8}" destId="{E84F2B2E-B681-47D2-AD50-5E01CDE2F94B}" srcOrd="2" destOrd="0" presId="urn:microsoft.com/office/officeart/2005/8/layout/orgChart1"/>
    <dgm:cxn modelId="{D47183EB-97F7-41E0-9832-EBC3FEC233A4}" type="presParOf" srcId="{2E54CC45-728C-4077-A440-3F655938B38D}" destId="{932EE5A0-126E-4C4A-B2DD-D2DFAAAF8EED}" srcOrd="2" destOrd="0" presId="urn:microsoft.com/office/officeart/2005/8/layout/orgChart1"/>
    <dgm:cxn modelId="{075E6BE4-1FD3-4FCD-97E5-AA8C251FD0A9}" type="presParOf" srcId="{7B4A30E8-7969-4D20-9D99-6B257A7F98FA}" destId="{6219058F-DF67-474F-B19B-A0E7183B730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045FE-1CD8-4FAF-A979-988E10878456}">
      <dsp:nvSpPr>
        <dsp:cNvPr id="0" name=""/>
        <dsp:cNvSpPr/>
      </dsp:nvSpPr>
      <dsp:spPr>
        <a:xfrm>
          <a:off x="8772522" y="1829458"/>
          <a:ext cx="142712" cy="1788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661"/>
              </a:lnTo>
              <a:lnTo>
                <a:pt x="142712" y="17886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09D4B-013E-4A21-A312-104187623083}">
      <dsp:nvSpPr>
        <dsp:cNvPr id="0" name=""/>
        <dsp:cNvSpPr/>
      </dsp:nvSpPr>
      <dsp:spPr>
        <a:xfrm>
          <a:off x="8772522" y="1829458"/>
          <a:ext cx="142712" cy="1113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156"/>
              </a:lnTo>
              <a:lnTo>
                <a:pt x="142712" y="11131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98014-4DA1-4E5C-AD00-70F0182825F9}">
      <dsp:nvSpPr>
        <dsp:cNvPr id="0" name=""/>
        <dsp:cNvSpPr/>
      </dsp:nvSpPr>
      <dsp:spPr>
        <a:xfrm>
          <a:off x="8772522" y="1829458"/>
          <a:ext cx="142712" cy="43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651"/>
              </a:lnTo>
              <a:lnTo>
                <a:pt x="142712" y="4376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5F4E1-EEB5-442E-BFCA-C733BCAA6D8D}">
      <dsp:nvSpPr>
        <dsp:cNvPr id="0" name=""/>
        <dsp:cNvSpPr/>
      </dsp:nvSpPr>
      <dsp:spPr>
        <a:xfrm>
          <a:off x="5580522" y="1153953"/>
          <a:ext cx="3572565" cy="19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98"/>
              </a:lnTo>
              <a:lnTo>
                <a:pt x="3572565" y="99898"/>
              </a:lnTo>
              <a:lnTo>
                <a:pt x="3572565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C574F-B5CF-4836-A76A-9CC9B4A11439}">
      <dsp:nvSpPr>
        <dsp:cNvPr id="0" name=""/>
        <dsp:cNvSpPr/>
      </dsp:nvSpPr>
      <dsp:spPr>
        <a:xfrm>
          <a:off x="5580522" y="1153953"/>
          <a:ext cx="1845746" cy="19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98"/>
              </a:lnTo>
              <a:lnTo>
                <a:pt x="1845746" y="99898"/>
              </a:lnTo>
              <a:lnTo>
                <a:pt x="1845746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17E1C8-8E9D-42F2-BA40-F6E042FA2877}">
      <dsp:nvSpPr>
        <dsp:cNvPr id="0" name=""/>
        <dsp:cNvSpPr/>
      </dsp:nvSpPr>
      <dsp:spPr>
        <a:xfrm>
          <a:off x="7621309" y="2504963"/>
          <a:ext cx="142712" cy="43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651"/>
              </a:lnTo>
              <a:lnTo>
                <a:pt x="142712" y="4376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57B0C3-3F49-474C-A6B4-C96E8F290E03}">
      <dsp:nvSpPr>
        <dsp:cNvPr id="0" name=""/>
        <dsp:cNvSpPr/>
      </dsp:nvSpPr>
      <dsp:spPr>
        <a:xfrm>
          <a:off x="6275055" y="1829458"/>
          <a:ext cx="1726819" cy="19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98"/>
              </a:lnTo>
              <a:lnTo>
                <a:pt x="1726819" y="99898"/>
              </a:lnTo>
              <a:lnTo>
                <a:pt x="1726819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8D44F-2F74-4A60-971D-B00856C7BBAB}">
      <dsp:nvSpPr>
        <dsp:cNvPr id="0" name=""/>
        <dsp:cNvSpPr/>
      </dsp:nvSpPr>
      <dsp:spPr>
        <a:xfrm>
          <a:off x="6275055" y="1829458"/>
          <a:ext cx="575606" cy="19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98"/>
              </a:lnTo>
              <a:lnTo>
                <a:pt x="575606" y="99898"/>
              </a:lnTo>
              <a:lnTo>
                <a:pt x="575606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09B1F-640D-4D7B-A9E4-941289BBBD52}">
      <dsp:nvSpPr>
        <dsp:cNvPr id="0" name=""/>
        <dsp:cNvSpPr/>
      </dsp:nvSpPr>
      <dsp:spPr>
        <a:xfrm>
          <a:off x="5699449" y="1829458"/>
          <a:ext cx="575606" cy="199797"/>
        </a:xfrm>
        <a:custGeom>
          <a:avLst/>
          <a:gdLst/>
          <a:ahLst/>
          <a:cxnLst/>
          <a:rect l="0" t="0" r="0" b="0"/>
          <a:pathLst>
            <a:path>
              <a:moveTo>
                <a:pt x="575606" y="0"/>
              </a:moveTo>
              <a:lnTo>
                <a:pt x="575606" y="99898"/>
              </a:lnTo>
              <a:lnTo>
                <a:pt x="0" y="99898"/>
              </a:lnTo>
              <a:lnTo>
                <a:pt x="0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16F95-F843-4976-8BAC-15EAA9DA4EDB}">
      <dsp:nvSpPr>
        <dsp:cNvPr id="0" name=""/>
        <dsp:cNvSpPr/>
      </dsp:nvSpPr>
      <dsp:spPr>
        <a:xfrm>
          <a:off x="4548236" y="1829458"/>
          <a:ext cx="1726819" cy="199797"/>
        </a:xfrm>
        <a:custGeom>
          <a:avLst/>
          <a:gdLst/>
          <a:ahLst/>
          <a:cxnLst/>
          <a:rect l="0" t="0" r="0" b="0"/>
          <a:pathLst>
            <a:path>
              <a:moveTo>
                <a:pt x="1726819" y="0"/>
              </a:moveTo>
              <a:lnTo>
                <a:pt x="1726819" y="99898"/>
              </a:lnTo>
              <a:lnTo>
                <a:pt x="0" y="99898"/>
              </a:lnTo>
              <a:lnTo>
                <a:pt x="0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9CC47-156F-4C45-9EE6-521752D61D79}">
      <dsp:nvSpPr>
        <dsp:cNvPr id="0" name=""/>
        <dsp:cNvSpPr/>
      </dsp:nvSpPr>
      <dsp:spPr>
        <a:xfrm>
          <a:off x="5580522" y="1153953"/>
          <a:ext cx="694533" cy="199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98"/>
              </a:lnTo>
              <a:lnTo>
                <a:pt x="694533" y="99898"/>
              </a:lnTo>
              <a:lnTo>
                <a:pt x="694533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F7A76-3B67-4B04-8908-AEB2CEB4435E}">
      <dsp:nvSpPr>
        <dsp:cNvPr id="0" name=""/>
        <dsp:cNvSpPr/>
      </dsp:nvSpPr>
      <dsp:spPr>
        <a:xfrm>
          <a:off x="2778603" y="1829458"/>
          <a:ext cx="142712" cy="3815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5176"/>
              </a:lnTo>
              <a:lnTo>
                <a:pt x="142712" y="381517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BFDEE-55CE-41A8-8D46-06551B45A4CF}">
      <dsp:nvSpPr>
        <dsp:cNvPr id="0" name=""/>
        <dsp:cNvSpPr/>
      </dsp:nvSpPr>
      <dsp:spPr>
        <a:xfrm>
          <a:off x="2778603" y="1829458"/>
          <a:ext cx="142712" cy="3139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9671"/>
              </a:lnTo>
              <a:lnTo>
                <a:pt x="142712" y="31396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6235E-6225-4A3E-A1E5-CAB508503026}">
      <dsp:nvSpPr>
        <dsp:cNvPr id="0" name=""/>
        <dsp:cNvSpPr/>
      </dsp:nvSpPr>
      <dsp:spPr>
        <a:xfrm>
          <a:off x="2778603" y="1829458"/>
          <a:ext cx="142712" cy="2464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4166"/>
              </a:lnTo>
              <a:lnTo>
                <a:pt x="142712" y="24641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2D16C-9E96-4C1D-B953-7F4BE3D1A30B}">
      <dsp:nvSpPr>
        <dsp:cNvPr id="0" name=""/>
        <dsp:cNvSpPr/>
      </dsp:nvSpPr>
      <dsp:spPr>
        <a:xfrm>
          <a:off x="2778603" y="1829458"/>
          <a:ext cx="142712" cy="1788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661"/>
              </a:lnTo>
              <a:lnTo>
                <a:pt x="142712" y="17886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CA52B-A229-4F4B-BAEF-86CE227649BC}">
      <dsp:nvSpPr>
        <dsp:cNvPr id="0" name=""/>
        <dsp:cNvSpPr/>
      </dsp:nvSpPr>
      <dsp:spPr>
        <a:xfrm>
          <a:off x="2778603" y="1829458"/>
          <a:ext cx="142712" cy="1113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156"/>
              </a:lnTo>
              <a:lnTo>
                <a:pt x="142712" y="11131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C11D9-0FD1-459B-9192-79C941BE555C}">
      <dsp:nvSpPr>
        <dsp:cNvPr id="0" name=""/>
        <dsp:cNvSpPr/>
      </dsp:nvSpPr>
      <dsp:spPr>
        <a:xfrm>
          <a:off x="2778603" y="1829458"/>
          <a:ext cx="142712" cy="43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651"/>
              </a:lnTo>
              <a:lnTo>
                <a:pt x="142712" y="4376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D194A-81A0-47AF-B214-6125DFF00AFE}">
      <dsp:nvSpPr>
        <dsp:cNvPr id="0" name=""/>
        <dsp:cNvSpPr/>
      </dsp:nvSpPr>
      <dsp:spPr>
        <a:xfrm>
          <a:off x="3159169" y="1153953"/>
          <a:ext cx="2421352" cy="199797"/>
        </a:xfrm>
        <a:custGeom>
          <a:avLst/>
          <a:gdLst/>
          <a:ahLst/>
          <a:cxnLst/>
          <a:rect l="0" t="0" r="0" b="0"/>
          <a:pathLst>
            <a:path>
              <a:moveTo>
                <a:pt x="2421352" y="0"/>
              </a:moveTo>
              <a:lnTo>
                <a:pt x="2421352" y="99898"/>
              </a:lnTo>
              <a:lnTo>
                <a:pt x="0" y="99898"/>
              </a:lnTo>
              <a:lnTo>
                <a:pt x="0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51854-7B2D-4ACE-8422-537898975E24}">
      <dsp:nvSpPr>
        <dsp:cNvPr id="0" name=""/>
        <dsp:cNvSpPr/>
      </dsp:nvSpPr>
      <dsp:spPr>
        <a:xfrm>
          <a:off x="1627390" y="1829458"/>
          <a:ext cx="142712" cy="3139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9671"/>
              </a:lnTo>
              <a:lnTo>
                <a:pt x="142712" y="31396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6F02E-A345-427C-849F-E066F5861FA8}">
      <dsp:nvSpPr>
        <dsp:cNvPr id="0" name=""/>
        <dsp:cNvSpPr/>
      </dsp:nvSpPr>
      <dsp:spPr>
        <a:xfrm>
          <a:off x="1627390" y="1829458"/>
          <a:ext cx="142712" cy="2464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4166"/>
              </a:lnTo>
              <a:lnTo>
                <a:pt x="142712" y="24641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E305F-E6F0-4A0A-9001-D78E27647D04}">
      <dsp:nvSpPr>
        <dsp:cNvPr id="0" name=""/>
        <dsp:cNvSpPr/>
      </dsp:nvSpPr>
      <dsp:spPr>
        <a:xfrm>
          <a:off x="1627390" y="1829458"/>
          <a:ext cx="142712" cy="1788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661"/>
              </a:lnTo>
              <a:lnTo>
                <a:pt x="142712" y="17886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E3C8B-F1FD-4DAD-86F5-E6920CC875E0}">
      <dsp:nvSpPr>
        <dsp:cNvPr id="0" name=""/>
        <dsp:cNvSpPr/>
      </dsp:nvSpPr>
      <dsp:spPr>
        <a:xfrm>
          <a:off x="1627390" y="1829458"/>
          <a:ext cx="142712" cy="1113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156"/>
              </a:lnTo>
              <a:lnTo>
                <a:pt x="142712" y="11131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7953E-CF5A-4FA0-A115-26A5D1C58058}">
      <dsp:nvSpPr>
        <dsp:cNvPr id="0" name=""/>
        <dsp:cNvSpPr/>
      </dsp:nvSpPr>
      <dsp:spPr>
        <a:xfrm>
          <a:off x="1627390" y="1829458"/>
          <a:ext cx="142712" cy="43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651"/>
              </a:lnTo>
              <a:lnTo>
                <a:pt x="142712" y="4376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BE55F-178A-4752-9E68-BAC4F4B6EF12}">
      <dsp:nvSpPr>
        <dsp:cNvPr id="0" name=""/>
        <dsp:cNvSpPr/>
      </dsp:nvSpPr>
      <dsp:spPr>
        <a:xfrm>
          <a:off x="2007956" y="1153953"/>
          <a:ext cx="3572565" cy="199797"/>
        </a:xfrm>
        <a:custGeom>
          <a:avLst/>
          <a:gdLst/>
          <a:ahLst/>
          <a:cxnLst/>
          <a:rect l="0" t="0" r="0" b="0"/>
          <a:pathLst>
            <a:path>
              <a:moveTo>
                <a:pt x="3572565" y="0"/>
              </a:moveTo>
              <a:lnTo>
                <a:pt x="3572565" y="99898"/>
              </a:lnTo>
              <a:lnTo>
                <a:pt x="0" y="99898"/>
              </a:lnTo>
              <a:lnTo>
                <a:pt x="0" y="1997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E2083-21BC-422C-9005-8D39F896B2B8}">
      <dsp:nvSpPr>
        <dsp:cNvPr id="0" name=""/>
        <dsp:cNvSpPr/>
      </dsp:nvSpPr>
      <dsp:spPr>
        <a:xfrm>
          <a:off x="5534802" y="478447"/>
          <a:ext cx="91440" cy="1997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7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A0E54-520A-49B9-A1E2-0840CB0B1648}">
      <dsp:nvSpPr>
        <dsp:cNvPr id="0" name=""/>
        <dsp:cNvSpPr/>
      </dsp:nvSpPr>
      <dsp:spPr>
        <a:xfrm>
          <a:off x="3953601" y="274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Dayna Touron, Dean, College of Arts </a:t>
          </a:r>
          <a:r>
            <a:rPr lang="en-US" sz="800" kern="1200"/>
            <a:t>&amp; Sciences</a:t>
          </a:r>
          <a:endParaRPr lang="en-US" sz="800" kern="1200" dirty="0"/>
        </a:p>
      </dsp:txBody>
      <dsp:txXfrm>
        <a:off x="3953601" y="2740"/>
        <a:ext cx="951415" cy="475707"/>
      </dsp:txXfrm>
    </dsp:sp>
    <dsp:sp modelId="{7E558BC0-E8EA-40E2-BDDD-4E5AE8AEB4DD}">
      <dsp:nvSpPr>
        <dsp:cNvPr id="0" name=""/>
        <dsp:cNvSpPr/>
      </dsp:nvSpPr>
      <dsp:spPr>
        <a:xfrm>
          <a:off x="5104814" y="274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Sarah Stevens, Executive Director of Advising</a:t>
          </a:r>
        </a:p>
      </dsp:txBody>
      <dsp:txXfrm>
        <a:off x="5104814" y="2740"/>
        <a:ext cx="951415" cy="475707"/>
      </dsp:txXfrm>
    </dsp:sp>
    <dsp:sp modelId="{7C5A20FA-E7DC-47E8-8AD4-FBCAED0B2B11}">
      <dsp:nvSpPr>
        <dsp:cNvPr id="0" name=""/>
        <dsp:cNvSpPr/>
      </dsp:nvSpPr>
      <dsp:spPr>
        <a:xfrm>
          <a:off x="5104814" y="67824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Danielle Dolan Assistant Dean &amp; Director</a:t>
          </a:r>
        </a:p>
      </dsp:txBody>
      <dsp:txXfrm>
        <a:off x="5104814" y="678245"/>
        <a:ext cx="951415" cy="475707"/>
      </dsp:txXfrm>
    </dsp:sp>
    <dsp:sp modelId="{90B747AE-F4BA-4E9B-9B56-16EA0327CF8E}">
      <dsp:nvSpPr>
        <dsp:cNvPr id="0" name=""/>
        <dsp:cNvSpPr/>
      </dsp:nvSpPr>
      <dsp:spPr>
        <a:xfrm>
          <a:off x="1532248" y="135375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Matt Church, Humanities Division Advising Coordinator</a:t>
          </a:r>
        </a:p>
      </dsp:txBody>
      <dsp:txXfrm>
        <a:off x="1532248" y="1353750"/>
        <a:ext cx="951415" cy="475707"/>
      </dsp:txXfrm>
    </dsp:sp>
    <dsp:sp modelId="{57EC9C6D-9261-44A3-B635-E56BA471B5E4}">
      <dsp:nvSpPr>
        <dsp:cNvPr id="0" name=""/>
        <dsp:cNvSpPr/>
      </dsp:nvSpPr>
      <dsp:spPr>
        <a:xfrm>
          <a:off x="1770102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Melissa </a:t>
          </a:r>
          <a:r>
            <a:rPr lang="en-US" sz="800" kern="1200" dirty="0" err="1"/>
            <a:t>Benningfield</a:t>
          </a:r>
          <a:r>
            <a:rPr lang="en-US" sz="800" kern="1200" dirty="0"/>
            <a:t>, Academic Counselor, Sr.</a:t>
          </a:r>
        </a:p>
      </dsp:txBody>
      <dsp:txXfrm>
        <a:off x="1770102" y="2029255"/>
        <a:ext cx="951415" cy="475707"/>
      </dsp:txXfrm>
    </dsp:sp>
    <dsp:sp modelId="{D80AD4FD-B550-4433-A2C6-DC18C8BA149B}">
      <dsp:nvSpPr>
        <dsp:cNvPr id="0" name=""/>
        <dsp:cNvSpPr/>
      </dsp:nvSpPr>
      <dsp:spPr>
        <a:xfrm>
          <a:off x="1770102" y="270476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Jessi Spillman-Johnson,        Academic Counselor</a:t>
          </a:r>
        </a:p>
      </dsp:txBody>
      <dsp:txXfrm>
        <a:off x="1770102" y="2704760"/>
        <a:ext cx="951415" cy="475707"/>
      </dsp:txXfrm>
    </dsp:sp>
    <dsp:sp modelId="{4BE62B37-B320-4006-8409-285091550C1C}">
      <dsp:nvSpPr>
        <dsp:cNvPr id="0" name=""/>
        <dsp:cNvSpPr/>
      </dsp:nvSpPr>
      <dsp:spPr>
        <a:xfrm>
          <a:off x="1770102" y="338026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Kelsey Coronel,             Academic Counselor</a:t>
          </a:r>
        </a:p>
      </dsp:txBody>
      <dsp:txXfrm>
        <a:off x="1770102" y="3380265"/>
        <a:ext cx="951415" cy="475707"/>
      </dsp:txXfrm>
    </dsp:sp>
    <dsp:sp modelId="{FA160F29-595B-4751-AE42-F09388EEDCE7}">
      <dsp:nvSpPr>
        <dsp:cNvPr id="0" name=""/>
        <dsp:cNvSpPr/>
      </dsp:nvSpPr>
      <dsp:spPr>
        <a:xfrm>
          <a:off x="1770102" y="405577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Cody Gault, Academic Counselor, Sr.</a:t>
          </a:r>
        </a:p>
      </dsp:txBody>
      <dsp:txXfrm>
        <a:off x="1770102" y="4055770"/>
        <a:ext cx="951415" cy="475707"/>
      </dsp:txXfrm>
    </dsp:sp>
    <dsp:sp modelId="{B03ED336-28B5-49AB-89FE-639B89BA5EED}">
      <dsp:nvSpPr>
        <dsp:cNvPr id="0" name=""/>
        <dsp:cNvSpPr/>
      </dsp:nvSpPr>
      <dsp:spPr>
        <a:xfrm>
          <a:off x="1770102" y="473127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Katherine Rucker, Academic Counselor, Sr. </a:t>
          </a:r>
        </a:p>
      </dsp:txBody>
      <dsp:txXfrm>
        <a:off x="1770102" y="4731275"/>
        <a:ext cx="951415" cy="475707"/>
      </dsp:txXfrm>
    </dsp:sp>
    <dsp:sp modelId="{DB5D760F-9A53-4EA8-A99B-3A4A7DE17CD7}">
      <dsp:nvSpPr>
        <dsp:cNvPr id="0" name=""/>
        <dsp:cNvSpPr/>
      </dsp:nvSpPr>
      <dsp:spPr>
        <a:xfrm>
          <a:off x="2683461" y="135375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Becky Ledford, Social Sciences Division Advising Coordinator</a:t>
          </a:r>
        </a:p>
      </dsp:txBody>
      <dsp:txXfrm>
        <a:off x="2683461" y="1353750"/>
        <a:ext cx="951415" cy="475707"/>
      </dsp:txXfrm>
    </dsp:sp>
    <dsp:sp modelId="{5BF2FB4D-B671-4950-BA9B-1A1C3597C78A}">
      <dsp:nvSpPr>
        <dsp:cNvPr id="0" name=""/>
        <dsp:cNvSpPr/>
      </dsp:nvSpPr>
      <dsp:spPr>
        <a:xfrm>
          <a:off x="2921315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Vacancy, Academic Counselor, Sr.</a:t>
          </a:r>
        </a:p>
      </dsp:txBody>
      <dsp:txXfrm>
        <a:off x="2921315" y="2029255"/>
        <a:ext cx="951415" cy="475707"/>
      </dsp:txXfrm>
    </dsp:sp>
    <dsp:sp modelId="{4C8B3C07-9CB8-4FEE-962F-15653949C352}">
      <dsp:nvSpPr>
        <dsp:cNvPr id="0" name=""/>
        <dsp:cNvSpPr/>
      </dsp:nvSpPr>
      <dsp:spPr>
        <a:xfrm>
          <a:off x="2921315" y="270476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Kourtney Hall, Academic Counselor, Sr.</a:t>
          </a:r>
        </a:p>
      </dsp:txBody>
      <dsp:txXfrm>
        <a:off x="2921315" y="2704760"/>
        <a:ext cx="951415" cy="475707"/>
      </dsp:txXfrm>
    </dsp:sp>
    <dsp:sp modelId="{1A261EBD-5A36-47E6-A097-3A47BAE6E5B9}">
      <dsp:nvSpPr>
        <dsp:cNvPr id="0" name=""/>
        <dsp:cNvSpPr/>
      </dsp:nvSpPr>
      <dsp:spPr>
        <a:xfrm>
          <a:off x="2921315" y="338026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Sofia Draper, Academic Counselor, Sr.</a:t>
          </a:r>
        </a:p>
      </dsp:txBody>
      <dsp:txXfrm>
        <a:off x="2921315" y="3380265"/>
        <a:ext cx="951415" cy="475707"/>
      </dsp:txXfrm>
    </dsp:sp>
    <dsp:sp modelId="{D835260A-E22A-4B39-A696-073B8B7C05B9}">
      <dsp:nvSpPr>
        <dsp:cNvPr id="0" name=""/>
        <dsp:cNvSpPr/>
      </dsp:nvSpPr>
      <dsp:spPr>
        <a:xfrm>
          <a:off x="2921315" y="405577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Sierra </a:t>
          </a:r>
          <a:r>
            <a:rPr lang="en-US" sz="800" kern="1200" dirty="0" err="1"/>
            <a:t>Kronka</a:t>
          </a:r>
          <a:r>
            <a:rPr lang="en-US" sz="800" kern="1200" dirty="0"/>
            <a:t>, Academic Counselor</a:t>
          </a:r>
        </a:p>
      </dsp:txBody>
      <dsp:txXfrm>
        <a:off x="2921315" y="4055770"/>
        <a:ext cx="951415" cy="475707"/>
      </dsp:txXfrm>
    </dsp:sp>
    <dsp:sp modelId="{9534E1E9-51EB-43AD-AB5D-C2FA011B5694}">
      <dsp:nvSpPr>
        <dsp:cNvPr id="0" name=""/>
        <dsp:cNvSpPr/>
      </dsp:nvSpPr>
      <dsp:spPr>
        <a:xfrm>
          <a:off x="2921315" y="473127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Sydney Miller, Academic Counselor</a:t>
          </a:r>
        </a:p>
      </dsp:txBody>
      <dsp:txXfrm>
        <a:off x="2921315" y="4731275"/>
        <a:ext cx="951415" cy="475707"/>
      </dsp:txXfrm>
    </dsp:sp>
    <dsp:sp modelId="{FC360090-1C68-410E-9BB4-83B4B13DED59}">
      <dsp:nvSpPr>
        <dsp:cNvPr id="0" name=""/>
        <dsp:cNvSpPr/>
      </dsp:nvSpPr>
      <dsp:spPr>
        <a:xfrm>
          <a:off x="2921315" y="5406781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Maria Blair,        Academic Counselor </a:t>
          </a:r>
        </a:p>
      </dsp:txBody>
      <dsp:txXfrm>
        <a:off x="2921315" y="5406781"/>
        <a:ext cx="951415" cy="475707"/>
      </dsp:txXfrm>
    </dsp:sp>
    <dsp:sp modelId="{57A6DFAC-CE3B-4319-B828-1129ED8ADEA9}">
      <dsp:nvSpPr>
        <dsp:cNvPr id="0" name=""/>
        <dsp:cNvSpPr/>
      </dsp:nvSpPr>
      <dsp:spPr>
        <a:xfrm>
          <a:off x="5799348" y="135375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Megan Clifton, Natural Sciences Division Advising Coordinator</a:t>
          </a:r>
        </a:p>
      </dsp:txBody>
      <dsp:txXfrm>
        <a:off x="5799348" y="1353750"/>
        <a:ext cx="951415" cy="475707"/>
      </dsp:txXfrm>
    </dsp:sp>
    <dsp:sp modelId="{2A2A6A30-4BDF-405A-8485-5D1609E9748E}">
      <dsp:nvSpPr>
        <dsp:cNvPr id="0" name=""/>
        <dsp:cNvSpPr/>
      </dsp:nvSpPr>
      <dsp:spPr>
        <a:xfrm>
          <a:off x="4072528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Asher Long-Mendez, Academic Counselor, Sr.</a:t>
          </a:r>
        </a:p>
      </dsp:txBody>
      <dsp:txXfrm>
        <a:off x="4072528" y="2029255"/>
        <a:ext cx="951415" cy="475707"/>
      </dsp:txXfrm>
    </dsp:sp>
    <dsp:sp modelId="{39453D27-E3E0-4F2E-AA06-D2CF7510AA69}">
      <dsp:nvSpPr>
        <dsp:cNvPr id="0" name=""/>
        <dsp:cNvSpPr/>
      </dsp:nvSpPr>
      <dsp:spPr>
        <a:xfrm>
          <a:off x="5223741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Vacancy, Academic Counselor, Sr.</a:t>
          </a:r>
        </a:p>
      </dsp:txBody>
      <dsp:txXfrm>
        <a:off x="5223741" y="2029255"/>
        <a:ext cx="951415" cy="475707"/>
      </dsp:txXfrm>
    </dsp:sp>
    <dsp:sp modelId="{75FFEF53-FB58-4C78-A27B-69A126A2A360}">
      <dsp:nvSpPr>
        <dsp:cNvPr id="0" name=""/>
        <dsp:cNvSpPr/>
      </dsp:nvSpPr>
      <dsp:spPr>
        <a:xfrm>
          <a:off x="6374954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Joshua Nelson, Academic Counselor</a:t>
          </a:r>
        </a:p>
      </dsp:txBody>
      <dsp:txXfrm>
        <a:off x="6374954" y="2029255"/>
        <a:ext cx="951415" cy="475707"/>
      </dsp:txXfrm>
    </dsp:sp>
    <dsp:sp modelId="{43EF3EE7-F07A-499F-BB4E-965653CE05EE}">
      <dsp:nvSpPr>
        <dsp:cNvPr id="0" name=""/>
        <dsp:cNvSpPr/>
      </dsp:nvSpPr>
      <dsp:spPr>
        <a:xfrm>
          <a:off x="7526167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Sandra Lerner, </a:t>
          </a:r>
          <a:r>
            <a:rPr lang="en-US" sz="800" kern="1200"/>
            <a:t>Academic Counselor</a:t>
          </a:r>
          <a:endParaRPr lang="en-US" sz="800" kern="1200" dirty="0"/>
        </a:p>
      </dsp:txBody>
      <dsp:txXfrm>
        <a:off x="7526167" y="2029255"/>
        <a:ext cx="951415" cy="475707"/>
      </dsp:txXfrm>
    </dsp:sp>
    <dsp:sp modelId="{64F9933C-B614-43DF-B344-9CD1AE42CFF7}">
      <dsp:nvSpPr>
        <dsp:cNvPr id="0" name=""/>
        <dsp:cNvSpPr/>
      </dsp:nvSpPr>
      <dsp:spPr>
        <a:xfrm>
          <a:off x="7764021" y="270476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Peer Advisors</a:t>
          </a:r>
        </a:p>
      </dsp:txBody>
      <dsp:txXfrm>
        <a:off x="7764021" y="2704760"/>
        <a:ext cx="951415" cy="475707"/>
      </dsp:txXfrm>
    </dsp:sp>
    <dsp:sp modelId="{699E26C6-A861-4B25-8599-68582FCC0C9F}">
      <dsp:nvSpPr>
        <dsp:cNvPr id="0" name=""/>
        <dsp:cNvSpPr/>
      </dsp:nvSpPr>
      <dsp:spPr>
        <a:xfrm>
          <a:off x="6950561" y="135375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Cynthia Houchens, Administrative Associate</a:t>
          </a:r>
        </a:p>
      </dsp:txBody>
      <dsp:txXfrm>
        <a:off x="6950561" y="1353750"/>
        <a:ext cx="951415" cy="475707"/>
      </dsp:txXfrm>
    </dsp:sp>
    <dsp:sp modelId="{1401A4ED-1921-4D99-B2FA-A4812A95BC5F}">
      <dsp:nvSpPr>
        <dsp:cNvPr id="0" name=""/>
        <dsp:cNvSpPr/>
      </dsp:nvSpPr>
      <dsp:spPr>
        <a:xfrm>
          <a:off x="8677380" y="135375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Karla Morton, Supervisor, Office Operations</a:t>
          </a:r>
        </a:p>
      </dsp:txBody>
      <dsp:txXfrm>
        <a:off x="8677380" y="1353750"/>
        <a:ext cx="951415" cy="475707"/>
      </dsp:txXfrm>
    </dsp:sp>
    <dsp:sp modelId="{054C862B-56C2-4F73-AF96-198893DABA95}">
      <dsp:nvSpPr>
        <dsp:cNvPr id="0" name=""/>
        <dsp:cNvSpPr/>
      </dsp:nvSpPr>
      <dsp:spPr>
        <a:xfrm>
          <a:off x="8915234" y="202925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Vacant, Program Assistant, Sr.</a:t>
          </a:r>
        </a:p>
      </dsp:txBody>
      <dsp:txXfrm>
        <a:off x="8915234" y="2029255"/>
        <a:ext cx="951415" cy="475707"/>
      </dsp:txXfrm>
    </dsp:sp>
    <dsp:sp modelId="{5DA8029F-EC11-43F2-A849-E1AC595894D4}">
      <dsp:nvSpPr>
        <dsp:cNvPr id="0" name=""/>
        <dsp:cNvSpPr/>
      </dsp:nvSpPr>
      <dsp:spPr>
        <a:xfrm>
          <a:off x="8915234" y="2704760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CONECT Mentors</a:t>
          </a:r>
        </a:p>
      </dsp:txBody>
      <dsp:txXfrm>
        <a:off x="8915234" y="2704760"/>
        <a:ext cx="951415" cy="475707"/>
      </dsp:txXfrm>
    </dsp:sp>
    <dsp:sp modelId="{38D94F53-E080-454A-9026-BD6DC59A2934}">
      <dsp:nvSpPr>
        <dsp:cNvPr id="0" name=""/>
        <dsp:cNvSpPr/>
      </dsp:nvSpPr>
      <dsp:spPr>
        <a:xfrm>
          <a:off x="8915234" y="3380265"/>
          <a:ext cx="951415" cy="475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Work Study/Student Workers</a:t>
          </a:r>
        </a:p>
      </dsp:txBody>
      <dsp:txXfrm>
        <a:off x="8915234" y="3380265"/>
        <a:ext cx="951415" cy="475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4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6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0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2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5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4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3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7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395" y="116957"/>
            <a:ext cx="10653824" cy="925033"/>
          </a:xfrm>
        </p:spPr>
        <p:txBody>
          <a:bodyPr>
            <a:normAutofit/>
          </a:bodyPr>
          <a:lstStyle/>
          <a:p>
            <a:r>
              <a:rPr lang="en-US" dirty="0"/>
              <a:t>College of Arts &amp; Sciences Advising Center</a:t>
            </a:r>
          </a:p>
        </p:txBody>
      </p:sp>
      <p:graphicFrame>
        <p:nvGraphicFramePr>
          <p:cNvPr id="8" name="Content Placeholder 7" descr="Organization Char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936225"/>
              </p:ext>
            </p:extLst>
          </p:nvPr>
        </p:nvGraphicFramePr>
        <p:xfrm>
          <a:off x="396550" y="785004"/>
          <a:ext cx="11398899" cy="588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97386" y="1339702"/>
            <a:ext cx="2094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EC54F99-5D82-8306-18CF-1C59FE1DC5DB}"/>
              </a:ext>
            </a:extLst>
          </p:cNvPr>
          <p:cNvCxnSpPr/>
          <p:nvPr/>
        </p:nvCxnSpPr>
        <p:spPr>
          <a:xfrm flipH="1" flipV="1">
            <a:off x="4925683" y="1339702"/>
            <a:ext cx="483079" cy="369332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19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1669306</Value>
      <Value>1669445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2013-01-21T07:54:00+00:00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ApprovalLog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TP104001058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875887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LocMarketGroupTiers2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CCCEA7-1327-49DD-AC35-4264F7CCB5D7}">
  <ds:schemaRefs>
    <ds:schemaRef ds:uri="http://schemas.microsoft.com/office/2006/documentManagement/types"/>
    <ds:schemaRef ds:uri="http://purl.org/dc/terms/"/>
    <ds:schemaRef ds:uri="4873beb7-5857-4685-be1f-d57550cc96cc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ED8FEBD-5ABD-4CF4-8A24-EAAA08BD57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EAC7E-3670-4A33-88E9-089AAE82E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College of Arts &amp; Sciences Advising Center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2022-02-10T16:18:03Z</dcterms:created>
  <dcterms:modified xsi:type="dcterms:W3CDTF">2024-07-22T18:15:08Z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